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656" r:id="rId2"/>
    <p:sldId id="657" r:id="rId3"/>
    <p:sldId id="659" r:id="rId4"/>
    <p:sldId id="658" r:id="rId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7"/>
    </p:embeddedFont>
    <p:embeddedFont>
      <p:font typeface="Broadway" panose="04040905080B02020502" pitchFamily="82" charset="0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Adobe Myungjo Std M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DDDD"/>
    <a:srgbClr val="F5801F"/>
    <a:srgbClr val="B70005"/>
    <a:srgbClr val="F79443"/>
    <a:srgbClr val="F79F57"/>
    <a:srgbClr val="F8A662"/>
    <a:srgbClr val="000000"/>
    <a:srgbClr val="FFE1E2"/>
    <a:srgbClr val="FFC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02" autoAdjust="0"/>
    <p:restoredTop sz="96140" autoAdjust="0"/>
  </p:normalViewPr>
  <p:slideViewPr>
    <p:cSldViewPr>
      <p:cViewPr>
        <p:scale>
          <a:sx n="120" d="100"/>
          <a:sy n="120" d="100"/>
        </p:scale>
        <p:origin x="-1422" y="-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fld id="{22EEACF5-38E4-43F3-AD6C-152E0E6F0F65}" type="datetimeFigureOut">
              <a:rPr lang="zh-CN" altLang="en-US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fld id="{7876F83F-2351-41D3-B516-F828B9F065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31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C5161-4F38-42E2-BB6A-DA63B7CCF74F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0607C-9CB3-4971-BC25-FE497560FB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27AC2-E409-4C5D-B19B-94CF5354AECD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510FC-7018-4464-BD40-5DC8CAF8D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EE5F2-E6CA-4E72-9774-D6D127AA674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6D0F5-3EF9-4F58-8E86-156217D01DE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92940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86C1F-DB47-4F1F-A88D-18EAE259059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E8DE2-70B4-47DF-B941-5EC79761DD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D94F8-E8EB-4124-A038-07FA4AF8AA82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6AD62-9189-4F2D-A23D-D056F2EFEE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1B037-BBB2-4FAA-81A8-C946BC462FF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7045-791B-4D6B-8A07-D200C31BBE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A3298-1B6B-4523-AE7A-547FEC410980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6F736-A582-4D99-9D4D-AAA212FBBA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865E6-DFA6-431D-9056-C3947FCE9315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B0AE-4A6E-4354-92CD-DAC40BAEB0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D8673-8879-47E1-9961-851F1AAF457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F6FA8-50A8-45A9-9294-BF503ED4F5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18E5F-ADCA-4460-94CB-1B59D77EE334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7F88B-3B2C-4609-9234-4352C1DE21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29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0EDC6D-AD38-4BC7-8D78-068CEE25FCF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B34066-33C3-4592-BE63-5ED4A08018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48" r:id="rId12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7544" y="1323708"/>
            <a:ext cx="525658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毕业答辩论文题目</a:t>
            </a:r>
          </a:p>
        </p:txBody>
      </p:sp>
      <p:sp>
        <p:nvSpPr>
          <p:cNvPr id="6" name="矩形 5"/>
          <p:cNvSpPr/>
          <p:nvPr/>
        </p:nvSpPr>
        <p:spPr>
          <a:xfrm>
            <a:off x="3809191" y="2067694"/>
            <a:ext cx="1446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55776" y="2859782"/>
            <a:ext cx="360045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姓    名： </a:t>
            </a:r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学    号：</a:t>
            </a:r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学    院：</a:t>
            </a:r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专业班级：</a:t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指导教师：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23112" y="720386"/>
            <a:ext cx="3420888" cy="33855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毕业设计（论文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）答辩</a:t>
            </a:r>
            <a:endParaRPr lang="zh-CN" altLang="en-US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6300552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63688" y="1178446"/>
            <a:ext cx="432048" cy="43204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ea typeface="Adobe Myungjo Std M" pitchFamily="18" charset="-128"/>
              </a:rPr>
              <a:t>1</a:t>
            </a:r>
            <a:endParaRPr lang="zh-CN" alt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  <a:ea typeface="Adobe Myungjo Std M" pitchFamily="18" charset="-128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00288" y="1178446"/>
            <a:ext cx="4575968" cy="432048"/>
          </a:xfrm>
          <a:prstGeom prst="roundRect">
            <a:avLst>
              <a:gd name="adj" fmla="val 6215"/>
            </a:avLst>
          </a:prstGeom>
          <a:gradFill flip="none" rotWithShape="1">
            <a:gsLst>
              <a:gs pos="80000">
                <a:schemeClr val="bg1">
                  <a:lumMod val="97000"/>
                </a:schemeClr>
              </a:gs>
              <a:gs pos="15000">
                <a:schemeClr val="bg1">
                  <a:lumMod val="90000"/>
                  <a:lumOff val="10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75000"/>
                <a:alpha val="35000"/>
              </a:schemeClr>
            </a:solidFill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763688" y="1754510"/>
            <a:ext cx="432048" cy="43204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ea typeface="Adobe Myungjo Std M" pitchFamily="18" charset="-128"/>
              </a:rPr>
              <a:t>2</a:t>
            </a:r>
            <a:endParaRPr lang="zh-CN" alt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  <a:ea typeface="Adobe Myungjo Std M" pitchFamily="18" charset="-128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00288" y="1754510"/>
            <a:ext cx="4575968" cy="432048"/>
          </a:xfrm>
          <a:prstGeom prst="roundRect">
            <a:avLst>
              <a:gd name="adj" fmla="val 6215"/>
            </a:avLst>
          </a:prstGeom>
          <a:gradFill flip="none" rotWithShape="1">
            <a:gsLst>
              <a:gs pos="80000">
                <a:schemeClr val="bg1">
                  <a:lumMod val="97000"/>
                </a:schemeClr>
              </a:gs>
              <a:gs pos="15000">
                <a:schemeClr val="bg1">
                  <a:lumMod val="90000"/>
                  <a:lumOff val="10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75000"/>
                <a:alpha val="35000"/>
              </a:schemeClr>
            </a:solidFill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763688" y="2330574"/>
            <a:ext cx="432048" cy="43204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ea typeface="Adobe Myungjo Std M" pitchFamily="18" charset="-128"/>
              </a:rPr>
              <a:t>3</a:t>
            </a:r>
            <a:endParaRPr lang="zh-CN" alt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  <a:ea typeface="Adobe Myungjo Std M" pitchFamily="18" charset="-128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0288" y="2330574"/>
            <a:ext cx="4575968" cy="432048"/>
          </a:xfrm>
          <a:prstGeom prst="roundRect">
            <a:avLst>
              <a:gd name="adj" fmla="val 6215"/>
            </a:avLst>
          </a:prstGeom>
          <a:gradFill flip="none" rotWithShape="1">
            <a:gsLst>
              <a:gs pos="80000">
                <a:schemeClr val="bg1">
                  <a:lumMod val="97000"/>
                </a:schemeClr>
              </a:gs>
              <a:gs pos="15000">
                <a:schemeClr val="bg1">
                  <a:lumMod val="90000"/>
                  <a:lumOff val="10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75000"/>
                <a:alpha val="35000"/>
              </a:schemeClr>
            </a:solidFill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836687" y="12098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目的意义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6687" y="178586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发展情况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0727" y="66992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7114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+mn-ea"/>
                <a:ea typeface="+mn-ea"/>
              </a:rPr>
              <a:t>2018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届</a:t>
            </a:r>
            <a:r>
              <a:rPr lang="zh-CN" altLang="en-US" sz="1300" dirty="0">
                <a:solidFill>
                  <a:schemeClr val="bg1"/>
                </a:solidFill>
                <a:latin typeface="+mn-ea"/>
                <a:ea typeface="+mn-ea"/>
              </a:rPr>
              <a:t>毕业设计（论文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）答辩</a:t>
            </a:r>
            <a:endParaRPr lang="zh-CN" altLang="en-US" sz="1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7751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6176" y="47114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+mn-ea"/>
                <a:ea typeface="+mn-ea"/>
              </a:rPr>
              <a:t>2018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届</a:t>
            </a:r>
            <a:r>
              <a:rPr lang="zh-CN" altLang="en-US" sz="1300" dirty="0">
                <a:solidFill>
                  <a:schemeClr val="bg1"/>
                </a:solidFill>
                <a:latin typeface="+mn-ea"/>
                <a:ea typeface="+mn-ea"/>
              </a:rPr>
              <a:t>毕业设计（论文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）答辩</a:t>
            </a:r>
            <a:endParaRPr lang="zh-CN" altLang="en-US" sz="1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6055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75756" y="1170441"/>
            <a:ext cx="4392488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defRPr/>
            </a:pPr>
            <a:r>
              <a:rPr lang="zh-CN" altLang="en-US" sz="4800" b="1" noProof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 谢</a:t>
            </a:r>
            <a:endParaRPr lang="de-DE" altLang="zh-CN" sz="4800" b="1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47114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+mn-ea"/>
                <a:ea typeface="+mn-ea"/>
              </a:rPr>
              <a:t>2018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届</a:t>
            </a:r>
            <a:r>
              <a:rPr lang="zh-CN" altLang="en-US" sz="1300" dirty="0">
                <a:solidFill>
                  <a:schemeClr val="bg1"/>
                </a:solidFill>
                <a:latin typeface="+mn-ea"/>
                <a:ea typeface="+mn-ea"/>
              </a:rPr>
              <a:t>毕业设计（论文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）答辩</a:t>
            </a:r>
            <a:endParaRPr lang="zh-CN" altLang="en-US" sz="1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1941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d535076df9b3f9de0c4d3e5f85e13307d17b891"/>
  <p:tag name="ARTICULATE_PROJECT_OPEN" val="0"/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648&quot;/&gt;&lt;/object&gt;&lt;object type=&quot;3&quot; unique_id=&quot;10005&quot;&gt;&lt;property id=&quot;20148&quot; value=&quot;5&quot;/&gt;&lt;property id=&quot;20300&quot; value=&quot;Slide 2&quot;/&gt;&lt;property id=&quot;20307&quot; value=&quot;649&quot;/&gt;&lt;/object&gt;&lt;object type=&quot;3&quot; unique_id=&quot;10006&quot;&gt;&lt;property id=&quot;20148&quot; value=&quot;5&quot;/&gt;&lt;property id=&quot;20300&quot; value=&quot;Slide 3&quot;/&gt;&lt;property id=&quot;20307&quot; value=&quot;650&quot;/&gt;&lt;/object&gt;&lt;object type=&quot;3&quot; unique_id=&quot;10007&quot;&gt;&lt;property id=&quot;20148&quot; value=&quot;5&quot;/&gt;&lt;property id=&quot;20300&quot; value=&quot;Slide 4&quot;/&gt;&lt;property id=&quot;20307&quot; value=&quot;651&quot;/&gt;&lt;/object&gt;&lt;object type=&quot;3&quot; unique_id=&quot;10008&quot;&gt;&lt;property id=&quot;20148&quot; value=&quot;5&quot;/&gt;&lt;property id=&quot;20300&quot; value=&quot;Slide 5&quot;/&gt;&lt;property id=&quot;20307&quot; value=&quot;654&quot;/&gt;&lt;/object&gt;&lt;object type=&quot;3&quot; unique_id=&quot;10009&quot;&gt;&lt;property id=&quot;20148&quot; value=&quot;5&quot;/&gt;&lt;property id=&quot;20300&quot; value=&quot;Slide 6&quot;/&gt;&lt;property id=&quot;20307&quot; value=&quot;656&quot;/&gt;&lt;/object&gt;&lt;object type=&quot;3&quot; unique_id=&quot;10010&quot;&gt;&lt;property id=&quot;20148&quot; value=&quot;5&quot;/&gt;&lt;property id=&quot;20300&quot; value=&quot;Slide 7&quot;/&gt;&lt;property id=&quot;20307&quot; value=&quot;657&quot;/&gt;&lt;/object&gt;&lt;object type=&quot;3&quot; unique_id=&quot;10011&quot;&gt;&lt;property id=&quot;20148&quot; value=&quot;5&quot;/&gt;&lt;property id=&quot;20300&quot; value=&quot;Slide 8&quot;/&gt;&lt;property id=&quot;20307&quot; value=&quot;659&quot;/&gt;&lt;/object&gt;&lt;object type=&quot;3&quot; unique_id=&quot;10012&quot;&gt;&lt;property id=&quot;20148&quot; value=&quot;5&quot;/&gt;&lt;property id=&quot;20300&quot; value=&quot;Slide 9&quot;/&gt;&lt;property id=&quot;20307&quot; value=&quot;662&quot;/&gt;&lt;/object&gt;&lt;object type=&quot;3&quot; unique_id=&quot;10013&quot;&gt;&lt;property id=&quot;20148&quot; value=&quot;5&quot;/&gt;&lt;property id=&quot;20300&quot; value=&quot;Slide 10&quot;/&gt;&lt;property id=&quot;20307&quot; value=&quot;661&quot;/&gt;&lt;/object&gt;&lt;object type=&quot;3&quot; unique_id=&quot;10014&quot;&gt;&lt;property id=&quot;20148&quot; value=&quot;5&quot;/&gt;&lt;property id=&quot;20300&quot; value=&quot;Slide 11&quot;/&gt;&lt;property id=&quot;20307&quot; value=&quot;660&quot;/&gt;&lt;/object&gt;&lt;object type=&quot;3&quot; unique_id=&quot;10015&quot;&gt;&lt;property id=&quot;20148&quot; value=&quot;5&quot;/&gt;&lt;property id=&quot;20300&quot; value=&quot;Slide 12&quot;/&gt;&lt;property id=&quot;20307&quot; value=&quot;65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我的字体设置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9759</TotalTime>
  <Words>48</Words>
  <Application>Microsoft Office PowerPoint</Application>
  <PresentationFormat>全屏显示(16:9)</PresentationFormat>
  <Paragraphs>14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黑体</vt:lpstr>
      <vt:lpstr>Broadway</vt:lpstr>
      <vt:lpstr>微软雅黑</vt:lpstr>
      <vt:lpstr>Adobe Myungjo Std M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126PPT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baihao</dc:creator>
  <cp:lastModifiedBy>User</cp:lastModifiedBy>
  <cp:revision>769</cp:revision>
  <dcterms:created xsi:type="dcterms:W3CDTF">2012-04-03T10:05:48Z</dcterms:created>
  <dcterms:modified xsi:type="dcterms:W3CDTF">2018-05-11T00:57:57Z</dcterms:modified>
</cp:coreProperties>
</file>