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834" r:id="rId2"/>
  </p:sldMasterIdLst>
  <p:notesMasterIdLst>
    <p:notesMasterId r:id="rId7"/>
  </p:notesMasterIdLst>
  <p:sldIdLst>
    <p:sldId id="648" r:id="rId3"/>
    <p:sldId id="649" r:id="rId4"/>
    <p:sldId id="656" r:id="rId5"/>
    <p:sldId id="655" r:id="rId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8"/>
    </p:embeddedFont>
    <p:embeddedFont>
      <p:font typeface="Broadway" panose="04040905080B02020502" pitchFamily="82" charset="0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Adobe Myungjo Std M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F5801F"/>
    <a:srgbClr val="B70005"/>
    <a:srgbClr val="F79443"/>
    <a:srgbClr val="F79F57"/>
    <a:srgbClr val="F8A662"/>
    <a:srgbClr val="000000"/>
    <a:srgbClr val="FFE1E2"/>
    <a:srgbClr val="FFC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02" autoAdjust="0"/>
    <p:restoredTop sz="96140" autoAdjust="0"/>
  </p:normalViewPr>
  <p:slideViewPr>
    <p:cSldViewPr>
      <p:cViewPr>
        <p:scale>
          <a:sx n="120" d="100"/>
          <a:sy n="120" d="100"/>
        </p:scale>
        <p:origin x="-1422" y="-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fld id="{22EEACF5-38E4-43F3-AD6C-152E0E6F0F65}" type="datetimeFigureOut">
              <a:rPr lang="zh-CN" altLang="en-US"/>
              <a:pPr/>
              <a:t>2018/5/11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宋体" charset="-122"/>
                <a:ea typeface="微软雅黑" pitchFamily="34" charset="-122"/>
                <a:cs typeface="Arial" charset="0"/>
              </a:defRPr>
            </a:lvl1pPr>
          </a:lstStyle>
          <a:p>
            <a:fld id="{7876F83F-2351-41D3-B516-F828B9F065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31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charset="-122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5161-4F38-42E2-BB6A-DA63B7CCF74F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607C-9CB3-4971-BC25-FE497560F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27AC2-E409-4C5D-B19B-94CF5354AECD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510FC-7018-4464-BD40-5DC8CAF8D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EE5F2-E6CA-4E72-9774-D6D127AA674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6D0F5-3EF9-4F58-8E86-156217D01DE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57949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BA0ED-0AF9-4AC5-A73A-325DEDFB69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DA7ED-603E-479C-99D7-9FAB64A3AEC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18436"/>
      </p:ext>
    </p:extLst>
  </p:cSld>
  <p:clrMapOvr>
    <a:masterClrMapping/>
  </p:clrMapOvr>
  <p:transition>
    <p:check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ABDF9-0E7C-4DDD-9CA6-B9DAADB5AE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B541-7A52-4020-9C8F-F667A4DBE86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97505"/>
      </p:ext>
    </p:extLst>
  </p:cSld>
  <p:clrMapOvr>
    <a:masterClrMapping/>
  </p:clrMapOvr>
  <p:transition>
    <p:check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54752-1F54-442C-92E6-8099B68264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16847-6FA0-48C1-AD0B-7ABAA0A4A03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42373"/>
      </p:ext>
    </p:extLst>
  </p:cSld>
  <p:clrMapOvr>
    <a:masterClrMapping/>
  </p:clrMapOvr>
  <p:transition>
    <p:check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00B2F-2B0B-4A7B-85AE-54601A98DC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E499F-C248-466D-8062-66461D45223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885077"/>
      </p:ext>
    </p:extLst>
  </p:cSld>
  <p:clrMapOvr>
    <a:masterClrMapping/>
  </p:clrMapOvr>
  <p:transition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1119A-8C71-42DA-AA22-70DAD461BEA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4CF6-308E-45E8-87D5-55EC3E0F410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836117"/>
      </p:ext>
    </p:extLst>
  </p:cSld>
  <p:clrMapOvr>
    <a:masterClrMapping/>
  </p:clrMapOvr>
  <p:transition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EAFD3-2CF2-4F72-8354-2573B94A853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F0F2-6578-40F0-98A2-BC88104365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424417"/>
      </p:ext>
    </p:extLst>
  </p:cSld>
  <p:clrMapOvr>
    <a:masterClrMapping/>
  </p:clrMapOvr>
  <p:transition>
    <p:check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0EBCE-271E-41A9-A76C-64069E5EA5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2D1A-8E72-4FA0-AD9B-5CA991AA7D2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88306"/>
      </p:ext>
    </p:extLst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EE5C-38EA-4436-9257-8539B22AF94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41A43-EF04-47A5-B682-F3763233DF0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9745"/>
      </p:ext>
    </p:extLst>
  </p:cSld>
  <p:clrMapOvr>
    <a:masterClrMapping/>
  </p:clrMapOvr>
  <p:transition>
    <p:check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DD651-6CB2-4593-9622-FE6BFAEAD23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98612-0061-4960-B106-947DDEB288A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34386"/>
      </p:ext>
    </p:extLst>
  </p:cSld>
  <p:clrMapOvr>
    <a:masterClrMapping/>
  </p:clrMapOvr>
  <p:transition>
    <p:check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B51EA-7F59-42F6-B582-17BE5119316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AB75-28E2-42C9-95ED-98EB571A32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29951"/>
      </p:ext>
    </p:extLst>
  </p:cSld>
  <p:clrMapOvr>
    <a:masterClrMapping/>
  </p:clrMapOvr>
  <p:transition>
    <p:check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88371-E63D-47B2-AEF1-07449F63437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81438-10E0-4497-A788-941CBA108AE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783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logo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9" y="54769"/>
            <a:ext cx="719137" cy="53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7" descr="line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535781"/>
            <a:ext cx="6007100" cy="2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8" descr="line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569119"/>
            <a:ext cx="6007100" cy="2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9" descr="字体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116682"/>
            <a:ext cx="1682750" cy="36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0" descr="line2.emf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6689" y="4695825"/>
            <a:ext cx="6008687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11" descr="line2.emf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6689" y="4732735"/>
            <a:ext cx="6008687" cy="2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4633"/>
            <a:ext cx="8229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38A3A-2357-4966-A6AE-CA2EDBAAE7C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15064" y="4767263"/>
            <a:ext cx="2471737" cy="273844"/>
          </a:xfrm>
        </p:spPr>
        <p:txBody>
          <a:bodyPr/>
          <a:lstStyle>
            <a:lvl1pPr>
              <a:defRPr sz="1400" i="1">
                <a:latin typeface="黑体" pitchFamily="49" charset="-122"/>
                <a:ea typeface="黑体" pitchFamily="49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52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86C1F-DB47-4F1F-A88D-18EAE259059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E8DE2-70B4-47DF-B941-5EC79761D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D94F8-E8EB-4124-A038-07FA4AF8AA82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6AD62-9189-4F2D-A23D-D056F2EFEE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1B037-BBB2-4FAA-81A8-C946BC462FF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7045-791B-4D6B-8A07-D200C31BB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3298-1B6B-4523-AE7A-547FEC410980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6F736-A582-4D99-9D4D-AAA212FBBA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865E6-DFA6-431D-9056-C3947FCE9315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B0AE-4A6E-4354-92CD-DAC40BAEB0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D8673-8879-47E1-9961-851F1AAF457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6FA8-50A8-45A9-9294-BF503ED4F5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18E5F-ADCA-4460-94CB-1B59D77EE334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7F88B-3B2C-4609-9234-4352C1DE21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29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0EDC6D-AD38-4BC7-8D78-068CEE25FCF7}" type="datetimeFigureOut">
              <a:rPr lang="zh-CN" altLang="en-US"/>
              <a:pPr>
                <a:defRPr/>
              </a:pPr>
              <a:t>2018/5/11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B34066-33C3-4592-BE63-5ED4A0801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alibri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F0A5E6-790B-4C90-98B2-4879102FCDB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2018/5/11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F8271D-F4AA-4228-980E-B9249F53CF8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54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</p:sldLayoutIdLst>
  <p:transition>
    <p:checker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1323708"/>
            <a:ext cx="525658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毕业答辩论文题目</a:t>
            </a:r>
          </a:p>
        </p:txBody>
      </p:sp>
      <p:sp>
        <p:nvSpPr>
          <p:cNvPr id="6" name="矩形 5"/>
          <p:cNvSpPr/>
          <p:nvPr/>
        </p:nvSpPr>
        <p:spPr>
          <a:xfrm>
            <a:off x="3809191" y="2067694"/>
            <a:ext cx="1446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55776" y="2859782"/>
            <a:ext cx="360045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姓    名： 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学    号：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学    院：</a:t>
            </a:r>
            <a:r>
              <a:rPr lang="zh-CN" altLang="en-US" sz="20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专业班级：</a:t>
            </a:r>
            <a:b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指导教师：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23112" y="720386"/>
            <a:ext cx="3420888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毕业设计（论文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）答辩</a:t>
            </a:r>
            <a:endParaRPr lang="zh-CN" altLang="en-US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979958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63688" y="1178446"/>
            <a:ext cx="432048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1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00288" y="1178446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763688" y="1754510"/>
            <a:ext cx="432048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2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00288" y="1754510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63688" y="2330574"/>
            <a:ext cx="432048" cy="43204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ea typeface="Adobe Myungjo Std M" pitchFamily="18" charset="-128"/>
              </a:rPr>
              <a:t>3</a:t>
            </a:r>
            <a:endParaRPr lang="zh-CN" alt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  <a:ea typeface="Adobe Myungjo Std M" pitchFamily="18" charset="-128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300288" y="2330574"/>
            <a:ext cx="4575968" cy="432048"/>
          </a:xfrm>
          <a:prstGeom prst="roundRect">
            <a:avLst>
              <a:gd name="adj" fmla="val 6215"/>
            </a:avLst>
          </a:prstGeom>
          <a:gradFill flip="none" rotWithShape="1">
            <a:gsLst>
              <a:gs pos="80000">
                <a:schemeClr val="bg1">
                  <a:lumMod val="97000"/>
                </a:schemeClr>
              </a:gs>
              <a:gs pos="15000">
                <a:schemeClr val="bg1">
                  <a:lumMod val="90000"/>
                  <a:lumOff val="10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75000"/>
                <a:alpha val="35000"/>
              </a:schemeClr>
            </a:solidFill>
          </a:ln>
          <a:effectLst>
            <a:outerShdw blurRad="508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836687" y="12098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目的意义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6687" y="17858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发展情况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727" y="66992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7777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737785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75756" y="1170441"/>
            <a:ext cx="4392488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defRPr/>
            </a:pPr>
            <a:r>
              <a:rPr lang="zh-CN" altLang="en-US" sz="4800" b="1" noProof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 谢</a:t>
            </a:r>
            <a:endParaRPr lang="de-DE" altLang="zh-CN" sz="4800" b="1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47114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chemeClr val="bg1"/>
                </a:solidFill>
                <a:latin typeface="+mn-ea"/>
                <a:ea typeface="+mn-ea"/>
              </a:rPr>
              <a:t>2018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届</a:t>
            </a:r>
            <a:r>
              <a:rPr lang="zh-CN" altLang="en-US" sz="1300" dirty="0">
                <a:solidFill>
                  <a:schemeClr val="bg1"/>
                </a:solidFill>
                <a:latin typeface="+mn-ea"/>
                <a:ea typeface="+mn-ea"/>
              </a:rPr>
              <a:t>毕业设计（论文</a:t>
            </a:r>
            <a:r>
              <a:rPr lang="zh-CN" altLang="en-US" sz="1300" dirty="0" smtClean="0">
                <a:solidFill>
                  <a:schemeClr val="bg1"/>
                </a:solidFill>
                <a:latin typeface="+mn-ea"/>
                <a:ea typeface="+mn-ea"/>
              </a:rPr>
              <a:t>）答辩</a:t>
            </a:r>
            <a:endParaRPr lang="zh-CN" altLang="en-US" sz="1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3364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d535076df9b3f9de0c4d3e5f85e13307d17b891"/>
  <p:tag name="ARTICULATE_PROJECT_OPEN" val="0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648&quot;/&gt;&lt;/object&gt;&lt;object type=&quot;3&quot; unique_id=&quot;10005&quot;&gt;&lt;property id=&quot;20148&quot; value=&quot;5&quot;/&gt;&lt;property id=&quot;20300&quot; value=&quot;Slide 2&quot;/&gt;&lt;property id=&quot;20307&quot; value=&quot;649&quot;/&gt;&lt;/object&gt;&lt;object type=&quot;3&quot; unique_id=&quot;10006&quot;&gt;&lt;property id=&quot;20148&quot; value=&quot;5&quot;/&gt;&lt;property id=&quot;20300&quot; value=&quot;Slide 3&quot;/&gt;&lt;property id=&quot;20307&quot; value=&quot;650&quot;/&gt;&lt;/object&gt;&lt;object type=&quot;3&quot; unique_id=&quot;10007&quot;&gt;&lt;property id=&quot;20148&quot; value=&quot;5&quot;/&gt;&lt;property id=&quot;20300&quot; value=&quot;Slide 4&quot;/&gt;&lt;property id=&quot;20307&quot; value=&quot;651&quot;/&gt;&lt;/object&gt;&lt;object type=&quot;3&quot; unique_id=&quot;10008&quot;&gt;&lt;property id=&quot;20148&quot; value=&quot;5&quot;/&gt;&lt;property id=&quot;20300&quot; value=&quot;Slide 5&quot;/&gt;&lt;property id=&quot;20307&quot; value=&quot;654&quot;/&gt;&lt;/object&gt;&lt;object type=&quot;3&quot; unique_id=&quot;10009&quot;&gt;&lt;property id=&quot;20148&quot; value=&quot;5&quot;/&gt;&lt;property id=&quot;20300&quot; value=&quot;Slide 6&quot;/&gt;&lt;property id=&quot;20307&quot; value=&quot;656&quot;/&gt;&lt;/object&gt;&lt;object type=&quot;3&quot; unique_id=&quot;10010&quot;&gt;&lt;property id=&quot;20148&quot; value=&quot;5&quot;/&gt;&lt;property id=&quot;20300&quot; value=&quot;Slide 7&quot;/&gt;&lt;property id=&quot;20307&quot; value=&quot;657&quot;/&gt;&lt;/object&gt;&lt;object type=&quot;3&quot; unique_id=&quot;10011&quot;&gt;&lt;property id=&quot;20148&quot; value=&quot;5&quot;/&gt;&lt;property id=&quot;20300&quot; value=&quot;Slide 8&quot;/&gt;&lt;property id=&quot;20307&quot; value=&quot;659&quot;/&gt;&lt;/object&gt;&lt;object type=&quot;3&quot; unique_id=&quot;10012&quot;&gt;&lt;property id=&quot;20148&quot; value=&quot;5&quot;/&gt;&lt;property id=&quot;20300&quot; value=&quot;Slide 9&quot;/&gt;&lt;property id=&quot;20307&quot; value=&quot;662&quot;/&gt;&lt;/object&gt;&lt;object type=&quot;3&quot; unique_id=&quot;10013&quot;&gt;&lt;property id=&quot;20148&quot; value=&quot;5&quot;/&gt;&lt;property id=&quot;20300&quot; value=&quot;Slide 10&quot;/&gt;&lt;property id=&quot;20307&quot; value=&quot;661&quot;/&gt;&lt;/object&gt;&lt;object type=&quot;3&quot; unique_id=&quot;10014&quot;&gt;&lt;property id=&quot;20148&quot; value=&quot;5&quot;/&gt;&lt;property id=&quot;20300&quot; value=&quot;Slide 11&quot;/&gt;&lt;property id=&quot;20307&quot; value=&quot;660&quot;/&gt;&lt;/object&gt;&lt;object type=&quot;3&quot; unique_id=&quot;10015&quot;&gt;&lt;property id=&quot;20148&quot; value=&quot;5&quot;/&gt;&lt;property id=&quot;20300&quot; value=&quot;Slide 12&quot;/&gt;&lt;property id=&quot;20307&quot; value=&quot;65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我的字体设置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wrap="square" rtlCol="0">
        <a:spAutoFit/>
      </a:bodyPr>
      <a:lstStyle>
        <a:defPPr>
          <a:defRPr sz="1600" dirty="0" smtClean="0">
            <a:latin typeface="华文楷体" pitchFamily="2" charset="-122"/>
            <a:ea typeface="华文楷体" pitchFamily="2" charset="-122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9773</TotalTime>
  <Words>48</Words>
  <Application>Microsoft Office PowerPoint</Application>
  <PresentationFormat>全屏显示(16:9)</PresentationFormat>
  <Paragraphs>14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黑体</vt:lpstr>
      <vt:lpstr>Broadway</vt:lpstr>
      <vt:lpstr>微软雅黑</vt:lpstr>
      <vt:lpstr>Adobe Myungjo Std M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126PPT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baihao</dc:creator>
  <cp:lastModifiedBy>User</cp:lastModifiedBy>
  <cp:revision>770</cp:revision>
  <dcterms:created xsi:type="dcterms:W3CDTF">2012-04-03T10:05:48Z</dcterms:created>
  <dcterms:modified xsi:type="dcterms:W3CDTF">2018-05-11T00:57:19Z</dcterms:modified>
</cp:coreProperties>
</file>