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notesMasterIdLst>
    <p:notesMasterId r:id="rId8"/>
  </p:notesMasterIdLst>
  <p:sldIdLst>
    <p:sldId id="648" r:id="rId4"/>
    <p:sldId id="649" r:id="rId5"/>
    <p:sldId id="656" r:id="rId6"/>
    <p:sldId id="655" r:id="rId7"/>
  </p:sldIdLst>
  <p:sldSz cx="9144000" cy="5143500" type="screen16x9"/>
  <p:notesSz cx="6858000" cy="9144000"/>
  <p:embeddedFontLst>
    <p:embeddedFont>
      <p:font typeface="微软雅黑" panose="020B0503020204020204" pitchFamily="34" charset="-122"/>
      <p:regular r:id="rId12"/>
    </p:embeddedFont>
    <p:embeddedFont>
      <p:font typeface="Calibri" panose="020F0502020204030204" pitchFamily="34" charset="0"/>
      <p:regular r:id="rId13"/>
    </p:embeddedFont>
    <p:embeddedFont>
      <p:font typeface="黑体" panose="02010609060101010101" pitchFamily="49" charset="-122"/>
      <p:regular r:id="rId14"/>
    </p:embeddedFont>
    <p:embeddedFont>
      <p:font typeface="Broadway" panose="04040905080002020502" pitchFamily="82" charset="0"/>
      <p:regular r:id="rId15"/>
    </p:embeddedFont>
  </p:embeddedFontLst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5801F"/>
    <a:srgbClr val="B70005"/>
    <a:srgbClr val="F79443"/>
    <a:srgbClr val="F79F57"/>
    <a:srgbClr val="F8A662"/>
    <a:srgbClr val="000000"/>
    <a:srgbClr val="FFE1E2"/>
    <a:srgbClr val="FF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2" autoAdjust="0"/>
    <p:restoredTop sz="96140" autoAdjust="0"/>
  </p:normalViewPr>
  <p:slideViewPr>
    <p:cSldViewPr>
      <p:cViewPr varScale="1">
        <p:scale>
          <a:sx n="145" d="100"/>
          <a:sy n="145" d="100"/>
        </p:scale>
        <p:origin x="42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22EEACF5-38E4-43F3-AD6C-152E0E6F0F65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7876F83F-2351-41D3-B516-F828B9F065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emf"/><Relationship Id="rId4" Type="http://schemas.openxmlformats.org/officeDocument/2006/relationships/image" Target="../media/image4.png"/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5161-4F38-42E2-BB6A-DA63B7CCF74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0607C-9CB3-4971-BC25-FE497560FB0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7AC2-E409-4C5D-B19B-94CF5354AEC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10FC-7018-4464-BD40-5DC8CAF8DB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E5F2-E6CA-4E72-9774-D6D127AA674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6D0F5-3EF9-4F58-8E86-156217D01DE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BA0ED-0AF9-4AC5-A73A-325DEDFB69A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DA7ED-603E-479C-99D7-9FAB64A3AEC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BDF9-0E7C-4DDD-9CA6-B9DAADB5AE5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B541-7A52-4020-9C8F-F667A4DBE86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4752-1F54-442C-92E6-8099B682640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6847-6FA0-48C1-AD0B-7ABAA0A4A03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0B2F-2B0B-4A7B-85AE-54601A98DC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E499F-C248-466D-8062-66461D45223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1119A-8C71-42DA-AA22-70DAD461BEA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E4CF6-308E-45E8-87D5-55EC3E0F410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EAFD3-2CF2-4F72-8354-2573B94A853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F0F2-6578-40F0-98A2-BC881043654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EBCE-271E-41A9-A76C-64069E5EA54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2D1A-8E72-4FA0-AD9B-5CA991AA7D2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EE5C-38EA-4436-9257-8539B22AF94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1A43-EF04-47A5-B682-F3763233DF0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D651-6CB2-4593-9622-FE6BFAEAD237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8612-0061-4960-B106-947DDEB288A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B51EA-7F59-42F6-B582-17BE5119316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CAB75-28E2-42C9-95ED-98EB571A322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88371-E63D-47B2-AEF1-07449F63437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81438-10E0-4497-A788-941CBA108AE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9" y="54769"/>
            <a:ext cx="719137" cy="53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7" descr="line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535781"/>
            <a:ext cx="6007100" cy="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8" descr="line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569119"/>
            <a:ext cx="6007100" cy="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9" descr="字体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116682"/>
            <a:ext cx="1682750" cy="365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10" descr="line2.em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6689" y="4695825"/>
            <a:ext cx="6008687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11" descr="line2.em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6689" y="4732735"/>
            <a:ext cx="6008687" cy="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4633"/>
            <a:ext cx="8229600" cy="33944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38A3A-2357-4966-A6AE-CA2EDBAAE7C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215064" y="4767263"/>
            <a:ext cx="2471737" cy="273844"/>
          </a:xfrm>
        </p:spPr>
        <p:txBody>
          <a:bodyPr/>
          <a:lstStyle>
            <a:lvl1pPr>
              <a:defRPr sz="1400" i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6C1F-DB47-4F1F-A88D-18EAE259059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8DE2-70B4-47DF-B941-5EC79761DD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94F8-E8EB-4124-A038-07FA4AF8AA8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AD62-9189-4F2D-A23D-D056F2EFEE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1B037-BBB2-4FAA-81A8-C946BC462FF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7045-791B-4D6B-8A07-D200C31BBE2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3298-1B6B-4523-AE7A-547FEC41098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F736-A582-4D99-9D4D-AAA212FBBA6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865E6-DFA6-431D-9056-C3947FCE931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B0AE-4A6E-4354-92CD-DAC40BAEB03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8673-8879-47E1-9961-851F1AAF457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6FA8-50A8-45A9-9294-BF503ED4F5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8E5F-ADCA-4460-94CB-1B59D77EE33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F88B-3B2C-4609-9234-4352C1DE21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8294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0EDC6D-AD38-4BC7-8D78-068CEE25FCF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B34066-33C3-4592-BE63-5ED4A080182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CF0A5E6-790B-4C90-98B2-4879102FCDB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F8271D-F4AA-4228-980E-B9249F53CF8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67544" y="1323708"/>
            <a:ext cx="5256584" cy="74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毕业答辩论文题目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09191" y="2067694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副标题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55776" y="2859782"/>
            <a:ext cx="3600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姓    名： 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号：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院：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专业班级：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指导教师：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3112" y="720386"/>
            <a:ext cx="3420888" cy="33718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届毕业论文（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设计）中期答辩</a:t>
            </a:r>
            <a:endParaRPr lang="zh-CN" altLang="en-US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763688" y="117844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1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300288" y="1178446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763688" y="1754510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2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300288" y="1754510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763688" y="2330574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3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300288" y="2330574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836687" y="12098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目的意义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6687" y="1785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发展情况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0727" y="669925"/>
            <a:ext cx="982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届毕业论文（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设计）中期答辩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届毕业论文（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设计）</a:t>
            </a: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中期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375756" y="1170441"/>
            <a:ext cx="439248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zh-CN" altLang="en-US" sz="4800" b="1" noProof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 谢</a:t>
            </a:r>
            <a:endParaRPr lang="de-DE" altLang="zh-CN" sz="4800" b="1" noProof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届毕业论文（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设计）</a:t>
            </a: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中期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tags/tag1.xml><?xml version="1.0" encoding="utf-8"?>
<p:tagLst xmlns:p="http://schemas.openxmlformats.org/presentationml/2006/main">
  <p:tag name="ISPRING_RESOURCE_PATHS_HASH_2" val="ed535076df9b3f9de0c4d3e5f85e13307d17b891"/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648&quot;/&gt;&lt;/object&gt;&lt;object type=&quot;3&quot; unique_id=&quot;10005&quot;&gt;&lt;property id=&quot;20148&quot; value=&quot;5&quot;/&gt;&lt;property id=&quot;20300&quot; value=&quot;Slide 2&quot;/&gt;&lt;property id=&quot;20307&quot; value=&quot;649&quot;/&gt;&lt;/object&gt;&lt;object type=&quot;3&quot; unique_id=&quot;10006&quot;&gt;&lt;property id=&quot;20148&quot; value=&quot;5&quot;/&gt;&lt;property id=&quot;20300&quot; value=&quot;Slide 3&quot;/&gt;&lt;property id=&quot;20307&quot; value=&quot;650&quot;/&gt;&lt;/object&gt;&lt;object type=&quot;3&quot; unique_id=&quot;10007&quot;&gt;&lt;property id=&quot;20148&quot; value=&quot;5&quot;/&gt;&lt;property id=&quot;20300&quot; value=&quot;Slide 4&quot;/&gt;&lt;property id=&quot;20307&quot; value=&quot;651&quot;/&gt;&lt;/object&gt;&lt;object type=&quot;3&quot; unique_id=&quot;10008&quot;&gt;&lt;property id=&quot;20148&quot; value=&quot;5&quot;/&gt;&lt;property id=&quot;20300&quot; value=&quot;Slide 5&quot;/&gt;&lt;property id=&quot;20307&quot; value=&quot;654&quot;/&gt;&lt;/object&gt;&lt;object type=&quot;3&quot; unique_id=&quot;10009&quot;&gt;&lt;property id=&quot;20148&quot; value=&quot;5&quot;/&gt;&lt;property id=&quot;20300&quot; value=&quot;Slide 6&quot;/&gt;&lt;property id=&quot;20307&quot; value=&quot;656&quot;/&gt;&lt;/object&gt;&lt;object type=&quot;3&quot; unique_id=&quot;10010&quot;&gt;&lt;property id=&quot;20148&quot; value=&quot;5&quot;/&gt;&lt;property id=&quot;20300&quot; value=&quot;Slide 7&quot;/&gt;&lt;property id=&quot;20307&quot; value=&quot;657&quot;/&gt;&lt;/object&gt;&lt;object type=&quot;3&quot; unique_id=&quot;10011&quot;&gt;&lt;property id=&quot;20148&quot; value=&quot;5&quot;/&gt;&lt;property id=&quot;20300&quot; value=&quot;Slide 8&quot;/&gt;&lt;property id=&quot;20307&quot; value=&quot;659&quot;/&gt;&lt;/object&gt;&lt;object type=&quot;3&quot; unique_id=&quot;10012&quot;&gt;&lt;property id=&quot;20148&quot; value=&quot;5&quot;/&gt;&lt;property id=&quot;20300&quot; value=&quot;Slide 9&quot;/&gt;&lt;property id=&quot;20307&quot; value=&quot;662&quot;/&gt;&lt;/object&gt;&lt;object type=&quot;3&quot; unique_id=&quot;10013&quot;&gt;&lt;property id=&quot;20148&quot; value=&quot;5&quot;/&gt;&lt;property id=&quot;20300&quot; value=&quot;Slide 10&quot;/&gt;&lt;property id=&quot;20307&quot; value=&quot;661&quot;/&gt;&lt;/object&gt;&lt;object type=&quot;3&quot; unique_id=&quot;10014&quot;&gt;&lt;property id=&quot;20148&quot; value=&quot;5&quot;/&gt;&lt;property id=&quot;20300&quot; value=&quot;Slide 11&quot;/&gt;&lt;property id=&quot;20307&quot; value=&quot;660&quot;/&gt;&lt;/object&gt;&lt;object type=&quot;3&quot; unique_id=&quot;10015&quot;&gt;&lt;property id=&quot;20148&quot; value=&quot;5&quot;/&gt;&lt;property id=&quot;20300&quot; value=&quot;Slide 12&quot;/&gt;&lt;property id=&quot;20307&quot; value=&quot;65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我的字体设置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>
          <a:defRPr sz="1600" dirty="0" smtClean="0">
            <a:latin typeface="华文楷体" panose="02010600040101010101" pitchFamily="2" charset="-122"/>
            <a:ea typeface="华文楷体" panose="02010600040101010101" pitchFamily="2" charset="-122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WPS 演示</Application>
  <PresentationFormat>全屏显示(16:9)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Calibri</vt:lpstr>
      <vt:lpstr>华文楷体</vt:lpstr>
      <vt:lpstr>黑体</vt:lpstr>
      <vt:lpstr>Broadway</vt:lpstr>
      <vt:lpstr>Adobe Myungjo Std M</vt:lpstr>
      <vt:lpstr>Yu Gothic</vt:lpstr>
      <vt:lpstr>Arial Unicode MS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>126PPT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baihao</dc:creator>
  <cp:lastModifiedBy>DonaldTang</cp:lastModifiedBy>
  <cp:revision>774</cp:revision>
  <dcterms:created xsi:type="dcterms:W3CDTF">2012-04-03T10:05:00Z</dcterms:created>
  <dcterms:modified xsi:type="dcterms:W3CDTF">2022-04-15T02:42:31Z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B80AEFCED3824AE68A75898D0F49D365</vt:lpwstr>
  </property>
  <property fmtid="{D5CDD505-2E9C-101B-9397-08002B2CF9AE}" pid="3" name="KSOProductBuildVer">
    <vt:lpwstr>2052-11.1.0.11636</vt:lpwstr>
  </property>
  <property fmtid="{D5CDD505-2E9C-101B-9397-08002B2CF9AE}" pid="4" name="commondata">
    <vt:lpwstr>eyJoZGlkIjoiZjM4MTkwNDBhNDVmYzA2MDMyZGI1OTUyMjhmOTZmNjAifQ==</vt:lpwstr>
  </property>
</Properties>
</file>