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656" r:id="rId2"/>
    <p:sldId id="657" r:id="rId3"/>
    <p:sldId id="659" r:id="rId4"/>
    <p:sldId id="658" r:id="rId5"/>
  </p:sldIdLst>
  <p:sldSz cx="9144000" cy="5143500" type="screen16x9"/>
  <p:notesSz cx="6858000" cy="9144000"/>
  <p:embeddedFontLst>
    <p:embeddedFont>
      <p:font typeface="Broadway" panose="04040905080002020502" pitchFamily="8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黑体" panose="02010609060101010101" pitchFamily="49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</p:embeddedFontLst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5801F"/>
    <a:srgbClr val="B70005"/>
    <a:srgbClr val="F79443"/>
    <a:srgbClr val="F79F57"/>
    <a:srgbClr val="F8A662"/>
    <a:srgbClr val="000000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5" d="100"/>
          <a:sy n="145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22EEACF5-38E4-43F3-AD6C-152E0E6F0F65}" type="datetimeFigureOut">
              <a:rPr lang="zh-CN" altLang="en-US"/>
              <a:pPr/>
              <a:t>2019/10/13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7876F83F-2351-41D3-B516-F828B9F065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3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92940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48" r:id="rId12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3809191" y="206769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27784" y="2811680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3112" y="720386"/>
            <a:ext cx="342088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976300552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797751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28760556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309194193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56</Words>
  <Application>Microsoft Office PowerPoint</Application>
  <PresentationFormat>全屏显示(16:9)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黑体</vt:lpstr>
      <vt:lpstr>Broadway</vt:lpstr>
      <vt:lpstr>Arial</vt:lpstr>
      <vt:lpstr>微软雅黑</vt:lpstr>
      <vt:lpstr>Calibri</vt:lpstr>
      <vt:lpstr>宋体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薛 豪</cp:lastModifiedBy>
  <cp:revision>768</cp:revision>
  <dcterms:created xsi:type="dcterms:W3CDTF">2012-04-03T10:05:48Z</dcterms:created>
  <dcterms:modified xsi:type="dcterms:W3CDTF">2019-10-13T10:03:48Z</dcterms:modified>
</cp:coreProperties>
</file>