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656" r:id="rId2"/>
    <p:sldId id="657" r:id="rId3"/>
    <p:sldId id="659" r:id="rId4"/>
    <p:sldId id="658" r:id="rId5"/>
  </p:sldIdLst>
  <p:sldSz cx="9144000" cy="5143500" type="screen16x9"/>
  <p:notesSz cx="6858000" cy="9144000"/>
  <p:embeddedFontLst>
    <p:embeddedFont>
      <p:font typeface="微软雅黑" pitchFamily="34" charset="-122"/>
      <p:regular r:id="rId7"/>
      <p:bold r:id="rId8"/>
    </p:embeddedFont>
    <p:embeddedFont>
      <p:font typeface="Adobe Myungjo Std M" charset="0"/>
      <p:regular r:id="rId9"/>
    </p:embeddedFon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黑体" pitchFamily="49" charset="-122"/>
      <p:regular r:id="rId14"/>
    </p:embeddedFont>
    <p:embeddedFont>
      <p:font typeface="Broadway" pitchFamily="82" charset="0"/>
      <p:regular r:id="rId15"/>
    </p:embeddedFont>
  </p:embeddedFontLst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F5801F"/>
    <a:srgbClr val="B70005"/>
    <a:srgbClr val="F79443"/>
    <a:srgbClr val="F79F57"/>
    <a:srgbClr val="F8A662"/>
    <a:srgbClr val="000000"/>
    <a:srgbClr val="FFE1E2"/>
    <a:srgbClr val="FF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2" autoAdjust="0"/>
    <p:restoredTop sz="96140" autoAdjust="0"/>
  </p:normalViewPr>
  <p:slideViewPr>
    <p:cSldViewPr>
      <p:cViewPr>
        <p:scale>
          <a:sx n="120" d="100"/>
          <a:sy n="120" d="100"/>
        </p:scale>
        <p:origin x="-1422" y="-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宋体" charset="-122"/>
                <a:ea typeface="微软雅黑" pitchFamily="34" charset="-122"/>
                <a:cs typeface="Arial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宋体" charset="-122"/>
                <a:ea typeface="微软雅黑" pitchFamily="34" charset="-122"/>
                <a:cs typeface="Arial" charset="0"/>
              </a:defRPr>
            </a:lvl1pPr>
          </a:lstStyle>
          <a:p>
            <a:fld id="{22EEACF5-38E4-43F3-AD6C-152E0E6F0F65}" type="datetimeFigureOut">
              <a:rPr lang="zh-CN" altLang="en-US"/>
              <a:pPr/>
              <a:t>2019/4/28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宋体" charset="-122"/>
                <a:ea typeface="微软雅黑" pitchFamily="34" charset="-122"/>
                <a:cs typeface="Arial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宋体" charset="-122"/>
                <a:ea typeface="微软雅黑" pitchFamily="34" charset="-122"/>
                <a:cs typeface="Arial" charset="0"/>
              </a:defRPr>
            </a:lvl1pPr>
          </a:lstStyle>
          <a:p>
            <a:fld id="{7876F83F-2351-41D3-B516-F828B9F065A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783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charset="-122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charset="-122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charset="-122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charset="-122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charset="-122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5161-4F38-42E2-BB6A-DA63B7CCF74F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0607C-9CB3-4971-BC25-FE497560F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27AC2-E409-4C5D-B19B-94CF5354AECD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10FC-7018-4464-BD40-5DC8CAF8DB0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E5F2-E6CA-4E72-9774-D6D127AA674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 Sunday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6D0F5-3EF9-4F58-8E86-156217D01DE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89294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6C1F-DB47-4F1F-A88D-18EAE2590597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8DE2-70B4-47DF-B941-5EC79761DD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94F8-E8EB-4124-A038-07FA4AF8AA82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AD62-9189-4F2D-A23D-D056F2EFEE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1B037-BBB2-4FAA-81A8-C946BC462FF7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7045-791B-4D6B-8A07-D200C31BBE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3298-1B6B-4523-AE7A-547FEC410980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F736-A582-4D99-9D4D-AAA212FBBA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865E6-DFA6-431D-9056-C3947FCE9315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B0AE-4A6E-4354-92CD-DAC40BAEB0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D8673-8879-47E1-9961-851F1AAF4577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6FA8-50A8-45A9-9294-BF503ED4F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8E5F-ADCA-4460-94CB-1B59D77EE334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7F88B-3B2C-4609-9234-4352C1DE21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94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0EDC6D-AD38-4BC7-8D78-068CEE25FCF7}" type="datetimeFigureOut">
              <a:rPr lang="zh-CN" altLang="en-US"/>
              <a:pPr>
                <a:defRPr/>
              </a:pPr>
              <a:t>2019/4/28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B34066-33C3-4592-BE63-5ED4A080182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48" r:id="rId12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Calibri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67544" y="1323708"/>
            <a:ext cx="5256584" cy="74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毕业答辩论文题目</a:t>
            </a:r>
          </a:p>
        </p:txBody>
      </p:sp>
      <p:sp>
        <p:nvSpPr>
          <p:cNvPr id="6" name="矩形 5"/>
          <p:cNvSpPr/>
          <p:nvPr/>
        </p:nvSpPr>
        <p:spPr>
          <a:xfrm>
            <a:off x="3809191" y="2067694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副标题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55776" y="2859782"/>
            <a:ext cx="36004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姓    名： 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号：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院：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专业班级：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指导教师：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3112" y="720386"/>
            <a:ext cx="3420888" cy="33855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届</a:t>
            </a:r>
            <a:r>
              <a:rPr lang="zh-CN" altLang="en-US" sz="1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毕业设计（论文</a:t>
            </a:r>
            <a:r>
              <a:rPr lang="zh-CN" altLang="en-US" sz="1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中期</a:t>
            </a:r>
            <a:r>
              <a:rPr lang="zh-CN" altLang="en-US" sz="1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</a:t>
            </a:r>
          </a:p>
        </p:txBody>
      </p:sp>
    </p:spTree>
    <p:extLst>
      <p:ext uri="{BB962C8B-B14F-4D97-AF65-F5344CB8AC3E}">
        <p14:creationId xmlns:p14="http://schemas.microsoft.com/office/powerpoint/2010/main" val="97630055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763688" y="1178446"/>
            <a:ext cx="432048" cy="43204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itchFamily="82" charset="0"/>
                <a:ea typeface="Adobe Myungjo Std M" pitchFamily="18" charset="-128"/>
              </a:rPr>
              <a:t>1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itchFamily="82" charset="0"/>
              <a:ea typeface="Adobe Myungjo Std M" pitchFamily="18" charset="-128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300288" y="1178446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1763688" y="1754510"/>
            <a:ext cx="432048" cy="43204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itchFamily="82" charset="0"/>
                <a:ea typeface="Adobe Myungjo Std M" pitchFamily="18" charset="-128"/>
              </a:rPr>
              <a:t>2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itchFamily="82" charset="0"/>
              <a:ea typeface="Adobe Myungjo Std M" pitchFamily="18" charset="-128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300288" y="1754510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1763688" y="2330574"/>
            <a:ext cx="432048" cy="43204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itchFamily="82" charset="0"/>
                <a:ea typeface="Adobe Myungjo Std M" pitchFamily="18" charset="-128"/>
              </a:rPr>
              <a:t>3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itchFamily="82" charset="0"/>
              <a:ea typeface="Adobe Myungjo Std M" pitchFamily="18" charset="-128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300288" y="2330574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836687" y="12098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目的意义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6687" y="1785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发展情况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0727" y="669925"/>
            <a:ext cx="982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176" y="47114"/>
            <a:ext cx="29523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 smtClean="0">
                <a:solidFill>
                  <a:schemeClr val="bg1"/>
                </a:solidFill>
                <a:latin typeface="+mn-ea"/>
                <a:ea typeface="+mn-ea"/>
              </a:rPr>
              <a:t>2019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届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毕业设计（论文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）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中期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97751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6176" y="47114"/>
            <a:ext cx="29523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 smtClean="0">
                <a:solidFill>
                  <a:schemeClr val="bg1"/>
                </a:solidFill>
                <a:latin typeface="+mn-ea"/>
                <a:ea typeface="+mn-ea"/>
              </a:rPr>
              <a:t>2019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届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毕业设计（论文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）</a:t>
            </a: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中期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76055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375756" y="1170441"/>
            <a:ext cx="439248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defRPr/>
            </a:pPr>
            <a:r>
              <a:rPr lang="zh-CN" altLang="en-US" sz="4800" b="1" noProof="1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 谢</a:t>
            </a:r>
            <a:endParaRPr lang="de-DE" altLang="zh-CN" sz="4800" b="1" noProof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6176" y="47114"/>
            <a:ext cx="29523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 smtClean="0">
                <a:solidFill>
                  <a:schemeClr val="bg1"/>
                </a:solidFill>
                <a:latin typeface="+mn-ea"/>
                <a:ea typeface="+mn-ea"/>
              </a:rPr>
              <a:t>2019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届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毕业设计（论文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）</a:t>
            </a: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中期</a:t>
            </a:r>
            <a:r>
              <a:rPr lang="zh-CN" altLang="en-US" sz="1300" dirty="0" smtClean="0">
                <a:solidFill>
                  <a:schemeClr val="bg1"/>
                </a:solidFill>
                <a:latin typeface="+mn-ea"/>
                <a:ea typeface="+mn-ea"/>
              </a:rPr>
              <a:t>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19419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d535076df9b3f9de0c4d3e5f85e13307d17b891"/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648&quot;/&gt;&lt;/object&gt;&lt;object type=&quot;3&quot; unique_id=&quot;10005&quot;&gt;&lt;property id=&quot;20148&quot; value=&quot;5&quot;/&gt;&lt;property id=&quot;20300&quot; value=&quot;Slide 2&quot;/&gt;&lt;property id=&quot;20307&quot; value=&quot;649&quot;/&gt;&lt;/object&gt;&lt;object type=&quot;3&quot; unique_id=&quot;10006&quot;&gt;&lt;property id=&quot;20148&quot; value=&quot;5&quot;/&gt;&lt;property id=&quot;20300&quot; value=&quot;Slide 3&quot;/&gt;&lt;property id=&quot;20307&quot; value=&quot;650&quot;/&gt;&lt;/object&gt;&lt;object type=&quot;3&quot; unique_id=&quot;10007&quot;&gt;&lt;property id=&quot;20148&quot; value=&quot;5&quot;/&gt;&lt;property id=&quot;20300&quot; value=&quot;Slide 4&quot;/&gt;&lt;property id=&quot;20307&quot; value=&quot;651&quot;/&gt;&lt;/object&gt;&lt;object type=&quot;3&quot; unique_id=&quot;10008&quot;&gt;&lt;property id=&quot;20148&quot; value=&quot;5&quot;/&gt;&lt;property id=&quot;20300&quot; value=&quot;Slide 5&quot;/&gt;&lt;property id=&quot;20307&quot; value=&quot;654&quot;/&gt;&lt;/object&gt;&lt;object type=&quot;3&quot; unique_id=&quot;10009&quot;&gt;&lt;property id=&quot;20148&quot; value=&quot;5&quot;/&gt;&lt;property id=&quot;20300&quot; value=&quot;Slide 6&quot;/&gt;&lt;property id=&quot;20307&quot; value=&quot;656&quot;/&gt;&lt;/object&gt;&lt;object type=&quot;3&quot; unique_id=&quot;10010&quot;&gt;&lt;property id=&quot;20148&quot; value=&quot;5&quot;/&gt;&lt;property id=&quot;20300&quot; value=&quot;Slide 7&quot;/&gt;&lt;property id=&quot;20307&quot; value=&quot;657&quot;/&gt;&lt;/object&gt;&lt;object type=&quot;3&quot; unique_id=&quot;10011&quot;&gt;&lt;property id=&quot;20148&quot; value=&quot;5&quot;/&gt;&lt;property id=&quot;20300&quot; value=&quot;Slide 8&quot;/&gt;&lt;property id=&quot;20307&quot; value=&quot;659&quot;/&gt;&lt;/object&gt;&lt;object type=&quot;3&quot; unique_id=&quot;10012&quot;&gt;&lt;property id=&quot;20148&quot; value=&quot;5&quot;/&gt;&lt;property id=&quot;20300&quot; value=&quot;Slide 9&quot;/&gt;&lt;property id=&quot;20307&quot; value=&quot;662&quot;/&gt;&lt;/object&gt;&lt;object type=&quot;3&quot; unique_id=&quot;10013&quot;&gt;&lt;property id=&quot;20148&quot; value=&quot;5&quot;/&gt;&lt;property id=&quot;20300&quot; value=&quot;Slide 10&quot;/&gt;&lt;property id=&quot;20307&quot; value=&quot;661&quot;/&gt;&lt;/object&gt;&lt;object type=&quot;3&quot; unique_id=&quot;10014&quot;&gt;&lt;property id=&quot;20148&quot; value=&quot;5&quot;/&gt;&lt;property id=&quot;20300&quot; value=&quot;Slide 11&quot;/&gt;&lt;property id=&quot;20307&quot; value=&quot;660&quot;/&gt;&lt;/object&gt;&lt;object type=&quot;3&quot; unique_id=&quot;10015&quot;&gt;&lt;property id=&quot;20148&quot; value=&quot;5&quot;/&gt;&lt;property id=&quot;20300&quot; value=&quot;Slide 12&quot;/&gt;&lt;property id=&quot;20307&quot; value=&quot;65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我的字体设置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9766</TotalTime>
  <Words>52</Words>
  <Application>Microsoft Office PowerPoint</Application>
  <PresentationFormat>全屏显示(16:9)</PresentationFormat>
  <Paragraphs>14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微软雅黑</vt:lpstr>
      <vt:lpstr>Adobe Myungjo Std M</vt:lpstr>
      <vt:lpstr>Calibri</vt:lpstr>
      <vt:lpstr>黑体</vt:lpstr>
      <vt:lpstr>Broadway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126PPT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baihao</dc:creator>
  <cp:lastModifiedBy>AutoBVT</cp:lastModifiedBy>
  <cp:revision>769</cp:revision>
  <dcterms:created xsi:type="dcterms:W3CDTF">2012-04-03T10:05:48Z</dcterms:created>
  <dcterms:modified xsi:type="dcterms:W3CDTF">2019-04-28T07:44:35Z</dcterms:modified>
</cp:coreProperties>
</file>