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fonts/font1.fntdata" ContentType="application/x-fontdata"/>
  <Override PartName="/ppt/fonts/font2.fntdata" ContentType="application/x-fontdata"/>
  <Override PartName="/ppt/fonts/font3.fntdata" ContentType="application/x-fontdata"/>
  <Override PartName="/ppt/fonts/font4.fntdata" ContentType="application/x-fontdata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  <p:sldMasterId id="2147483660" r:id="rId3"/>
  </p:sldMasterIdLst>
  <p:notesMasterIdLst>
    <p:notesMasterId r:id="rId8"/>
  </p:notesMasterIdLst>
  <p:sldIdLst>
    <p:sldId id="648" r:id="rId4"/>
    <p:sldId id="649" r:id="rId5"/>
    <p:sldId id="656" r:id="rId6"/>
    <p:sldId id="655" r:id="rId7"/>
  </p:sldIdLst>
  <p:sldSz cx="9144000" cy="5143500" type="screen16x9"/>
  <p:notesSz cx="6858000" cy="9144000"/>
  <p:embeddedFontLst>
    <p:embeddedFont>
      <p:font typeface="微软雅黑" panose="020B0503020204020204" pitchFamily="34" charset="-122"/>
      <p:regular r:id="rId12"/>
    </p:embeddedFont>
    <p:embeddedFont>
      <p:font typeface="Calibri" panose="020F0502020204030204" pitchFamily="34" charset="0"/>
      <p:regular r:id="rId13"/>
    </p:embeddedFont>
    <p:embeddedFont>
      <p:font typeface="黑体" panose="02010609060101010101" pitchFamily="49" charset="-122"/>
      <p:regular r:id="rId14"/>
    </p:embeddedFont>
    <p:embeddedFont>
      <p:font typeface="Broadway" panose="04040905080002020502" pitchFamily="82" charset="0"/>
      <p:regular r:id="rId15"/>
    </p:embeddedFont>
  </p:embeddedFontLst>
  <p:custDataLst>
    <p:tags r:id="rId16"/>
  </p:custDataLst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AEA"/>
    <a:srgbClr val="DDDDDD"/>
    <a:srgbClr val="F5801F"/>
    <a:srgbClr val="B70005"/>
    <a:srgbClr val="F79443"/>
    <a:srgbClr val="F79F57"/>
    <a:srgbClr val="F8A662"/>
    <a:srgbClr val="000000"/>
    <a:srgbClr val="FFE1E2"/>
    <a:srgbClr val="FFC9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02" autoAdjust="0"/>
    <p:restoredTop sz="96140" autoAdjust="0"/>
  </p:normalViewPr>
  <p:slideViewPr>
    <p:cSldViewPr>
      <p:cViewPr varScale="1">
        <p:scale>
          <a:sx n="145" d="100"/>
          <a:sy n="145" d="100"/>
        </p:scale>
        <p:origin x="420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60" d="100"/>
        <a:sy n="16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6" Type="http://schemas.openxmlformats.org/officeDocument/2006/relationships/tags" Target="tags/tag1.xml"/><Relationship Id="rId15" Type="http://schemas.openxmlformats.org/officeDocument/2006/relationships/font" Target="fonts/font4.fntdata"/><Relationship Id="rId14" Type="http://schemas.openxmlformats.org/officeDocument/2006/relationships/font" Target="fonts/font3.fntdata"/><Relationship Id="rId13" Type="http://schemas.openxmlformats.org/officeDocument/2006/relationships/font" Target="fonts/font2.fntdata"/><Relationship Id="rId12" Type="http://schemas.openxmlformats.org/officeDocument/2006/relationships/font" Target="fonts/font1.fntdata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defRPr sz="1200">
                <a:latin typeface="宋体" panose="02010600030101010101" pitchFamily="2" charset="-122"/>
                <a:ea typeface="微软雅黑" panose="020B0503020204020204" pitchFamily="34" charset="-122"/>
                <a:cs typeface="Arial" panose="020B0604020202020204" pitchFamily="34" charset="0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>
                <a:latin typeface="宋体" panose="02010600030101010101" pitchFamily="2" charset="-122"/>
                <a:ea typeface="微软雅黑" panose="020B0503020204020204" pitchFamily="34" charset="-122"/>
                <a:cs typeface="Arial" panose="020B0604020202020204" pitchFamily="34" charset="0"/>
              </a:defRPr>
            </a:lvl1pPr>
          </a:lstStyle>
          <a:p>
            <a:fld id="{22EEACF5-38E4-43F3-AD6C-152E0E6F0F65}" type="datetimeFigureOut">
              <a:rPr lang="zh-CN" altLang="en-US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>
              <a:defRPr sz="1200">
                <a:latin typeface="宋体" panose="02010600030101010101" pitchFamily="2" charset="-122"/>
                <a:ea typeface="微软雅黑" panose="020B0503020204020204" pitchFamily="34" charset="-122"/>
                <a:cs typeface="Arial" panose="020B0604020202020204" pitchFamily="34" charset="0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>
                <a:latin typeface="宋体" panose="02010600030101010101" pitchFamily="2" charset="-122"/>
                <a:ea typeface="微软雅黑" panose="020B0503020204020204" pitchFamily="34" charset="-122"/>
                <a:cs typeface="Arial" panose="020B0604020202020204" pitchFamily="34" charset="0"/>
              </a:defRPr>
            </a:lvl1pPr>
          </a:lstStyle>
          <a:p>
            <a:fld id="{7876F83F-2351-41D3-B516-F828B9F065A1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宋体" panose="02010600030101010101" pitchFamily="2" charset="-122"/>
        <a:ea typeface="+mn-ea"/>
        <a:cs typeface="Arial" panose="020B0604020202020204" pitchFamily="34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宋体" panose="02010600030101010101" pitchFamily="2" charset="-122"/>
        <a:ea typeface="+mn-ea"/>
        <a:cs typeface="Arial" panose="020B0604020202020204" pitchFamily="34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宋体" panose="02010600030101010101" pitchFamily="2" charset="-122"/>
        <a:ea typeface="+mn-ea"/>
        <a:cs typeface="Arial" panose="020B0604020202020204" pitchFamily="34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宋体" panose="02010600030101010101" pitchFamily="2" charset="-122"/>
        <a:ea typeface="+mn-ea"/>
        <a:cs typeface="Arial" panose="020B0604020202020204" pitchFamily="34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宋体" panose="02010600030101010101" pitchFamily="2" charset="-122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5" Type="http://schemas.openxmlformats.org/officeDocument/2006/relationships/image" Target="../media/image5.emf"/><Relationship Id="rId4" Type="http://schemas.openxmlformats.org/officeDocument/2006/relationships/image" Target="../media/image4.png"/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BC5161-4F38-42E2-BB6A-DA63B7CCF74F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60607C-9CB3-4971-BC25-FE497560FB07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027AC2-E409-4C5D-B19B-94CF5354AECD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F510FC-7018-4464-BD40-5DC8CAF8DB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 spd="slow"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CEE5F2-E6CA-4E72-9774-D6D127AA6741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96D0F5-3EF9-4F58-8E86-156217D01DED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checker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DBA0ED-0AF9-4AC5-A73A-325DEDFB69A2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ADA7ED-603E-479C-99D7-9FAB64A3AEC9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checker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4ABDF9-0E7C-4DDD-9CA6-B9DAADB5AE56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76B541-7A52-4020-9C8F-F667A4DBE86A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checker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654752-1F54-442C-92E6-8099B682640C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216847-6FA0-48C1-AD0B-7ABAA0A4A031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checker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700B2F-2B0B-4A7B-85AE-54601A98DC83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3E499F-C248-466D-8062-66461D452237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checker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81119A-8C71-42DA-AA22-70DAD461BEA4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E4CF6-308E-45E8-87D5-55EC3E0F4103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checker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EAFD3-2CF2-4F72-8354-2573B94A853C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51F0F2-6578-40F0-98A2-BC881043654E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checker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30EBCE-271E-41A9-A76C-64069E5EA54A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A82D1A-8E72-4FA0-AD9B-5CA991AA7D2A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check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wip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BCEE5C-38EA-4436-9257-8539B22AF945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41A43-EF04-47A5-B682-F3763233DF08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checker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0DD651-6CB2-4593-9622-FE6BFAEAD237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298612-0061-4960-B106-947DDEB288AA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checker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CB51EA-7F59-42F6-B582-17BE51193161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DCAB75-28E2-42C9-95ED-98EB571A322C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checker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A88371-E63D-47B2-AEF1-07449F634378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681438-10E0-4497-A788-941CBA108AE0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checker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6" descr="logo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9" y="54769"/>
            <a:ext cx="719137" cy="5345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图片 7" descr="line.emf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50" y="535781"/>
            <a:ext cx="6007100" cy="20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图片 8" descr="line.emf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50" y="569119"/>
            <a:ext cx="6007100" cy="20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图片 9" descr="字体.png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57250" y="116682"/>
            <a:ext cx="1682750" cy="3655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图片 10" descr="line2.emf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06689" y="4695825"/>
            <a:ext cx="6008687" cy="1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图片 11" descr="line2.emf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06689" y="4732735"/>
            <a:ext cx="6008687" cy="2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784633"/>
            <a:ext cx="8229600" cy="339447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D38A3A-2357-4966-A6AE-CA2EDBAAE7C9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215064" y="4767263"/>
            <a:ext cx="2471737" cy="273844"/>
          </a:xfrm>
        </p:spPr>
        <p:txBody>
          <a:bodyPr/>
          <a:lstStyle>
            <a:lvl1pPr>
              <a:defRPr sz="1400" i="1"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check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E86C1F-DB47-4F1F-A88D-18EAE2590597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8E8DE2-70B4-47DF-B941-5EC79761DD81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8D94F8-E8EB-4124-A038-07FA4AF8AA82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F6AD62-9189-4F2D-A23D-D056F2EFEE62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01B037-BBB2-4FAA-81A8-C946BC462FF7}" type="datetimeFigureOut">
              <a:rPr lang="zh-CN" altLang="en-US"/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4B7045-791B-4D6B-8A07-D200C31BBE21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6A3298-1B6B-4523-AE7A-547FEC410980}" type="datetimeFigureOut">
              <a:rPr lang="zh-CN" altLang="en-US"/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16F736-A582-4D99-9D4D-AAA212FBBA60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A865E6-DFA6-431D-9056-C3947FCE9315}" type="datetimeFigureOut">
              <a:rPr lang="zh-CN" altLang="en-US"/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49B0AE-4A6E-4354-92CD-DAC40BAEB036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D8673-8879-47E1-9961-851F1AAF4577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BF6FA8-50A8-45A9-9294-BF503ED4F57E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E18E5F-ADCA-4460-94CB-1B59D77EE334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77F88B-3B2C-4609-9234-4352C1DE2166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5" Type="http://schemas.openxmlformats.org/officeDocument/2006/relationships/theme" Target="../theme/theme2.xml"/><Relationship Id="rId14" Type="http://schemas.openxmlformats.org/officeDocument/2006/relationships/image" Target="../media/image1.jpeg"/><Relationship Id="rId13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8294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A00EDC6D-AD38-4BC7-8D78-068CEE25FCF7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EB34066-33C3-4592-BE63-5ED4A0801826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/>
  </p:transition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Calibri" panose="020F050202020403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Calibri" panose="020F050202020403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Calibri" panose="020F050202020403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Calibri" panose="020F050202020403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Calibri" panose="020F050202020403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05978"/>
            <a:ext cx="8229600" cy="8572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ECF0A5E6-790B-4C90-98B2-4879102FCDBC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BF8271D-F4AA-4228-980E-B9249F53CF81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ransition>
    <p:checker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467544" y="1323708"/>
            <a:ext cx="5256584" cy="743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zh-CN" altLang="en-US" sz="3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毕业答辩论文题目</a:t>
            </a:r>
            <a:endParaRPr lang="zh-CN" altLang="en-US" sz="32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55776" y="2859782"/>
            <a:ext cx="360045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000" dirty="0">
                <a:latin typeface="黑体" panose="02010609060101010101" pitchFamily="49" charset="-122"/>
                <a:ea typeface="黑体" panose="02010609060101010101" pitchFamily="49" charset="-122"/>
              </a:rPr>
              <a:t>姓    名： </a:t>
            </a:r>
            <a:r>
              <a:rPr lang="zh-CN" altLang="en-US" sz="2000" u="sng" dirty="0">
                <a:latin typeface="黑体" panose="02010609060101010101" pitchFamily="49" charset="-122"/>
                <a:ea typeface="黑体" panose="02010609060101010101" pitchFamily="49" charset="-122"/>
              </a:rPr>
              <a:t>                     </a:t>
            </a:r>
            <a:br>
              <a:rPr lang="zh-CN" altLang="en-US" sz="2000" dirty="0">
                <a:latin typeface="黑体" panose="02010609060101010101" pitchFamily="49" charset="-122"/>
                <a:ea typeface="黑体" panose="02010609060101010101" pitchFamily="49" charset="-122"/>
              </a:rPr>
            </a:br>
            <a:r>
              <a:rPr lang="zh-CN" altLang="en-US" sz="2000" dirty="0">
                <a:latin typeface="黑体" panose="02010609060101010101" pitchFamily="49" charset="-122"/>
                <a:ea typeface="黑体" panose="02010609060101010101" pitchFamily="49" charset="-122"/>
              </a:rPr>
              <a:t>学    号：</a:t>
            </a:r>
            <a:r>
              <a:rPr lang="zh-CN" altLang="en-US" sz="2000" u="sng" dirty="0">
                <a:latin typeface="黑体" panose="02010609060101010101" pitchFamily="49" charset="-122"/>
                <a:ea typeface="黑体" panose="02010609060101010101" pitchFamily="49" charset="-122"/>
              </a:rPr>
              <a:t>                     </a:t>
            </a:r>
            <a:br>
              <a:rPr lang="zh-CN" altLang="en-US" sz="2000" dirty="0">
                <a:latin typeface="黑体" panose="02010609060101010101" pitchFamily="49" charset="-122"/>
                <a:ea typeface="黑体" panose="02010609060101010101" pitchFamily="49" charset="-122"/>
              </a:rPr>
            </a:br>
            <a:r>
              <a:rPr lang="zh-CN" altLang="en-US" sz="2000" dirty="0">
                <a:latin typeface="黑体" panose="02010609060101010101" pitchFamily="49" charset="-122"/>
                <a:ea typeface="黑体" panose="02010609060101010101" pitchFamily="49" charset="-122"/>
              </a:rPr>
              <a:t>学    院：</a:t>
            </a:r>
            <a:r>
              <a:rPr lang="zh-CN" altLang="en-US" sz="2000" u="sng" dirty="0">
                <a:latin typeface="黑体" panose="02010609060101010101" pitchFamily="49" charset="-122"/>
                <a:ea typeface="黑体" panose="02010609060101010101" pitchFamily="49" charset="-122"/>
              </a:rPr>
              <a:t>                     </a:t>
            </a:r>
            <a:br>
              <a:rPr lang="zh-CN" altLang="en-US" sz="2000" dirty="0">
                <a:latin typeface="黑体" panose="02010609060101010101" pitchFamily="49" charset="-122"/>
                <a:ea typeface="黑体" panose="02010609060101010101" pitchFamily="49" charset="-122"/>
              </a:rPr>
            </a:br>
            <a:r>
              <a:rPr lang="zh-CN" altLang="en-US" sz="2000" dirty="0">
                <a:latin typeface="黑体" panose="02010609060101010101" pitchFamily="49" charset="-122"/>
                <a:ea typeface="黑体" panose="02010609060101010101" pitchFamily="49" charset="-122"/>
              </a:rPr>
              <a:t>专业班级：</a:t>
            </a:r>
            <a:br>
              <a:rPr lang="zh-CN" altLang="en-US" sz="2000" dirty="0">
                <a:latin typeface="黑体" panose="02010609060101010101" pitchFamily="49" charset="-122"/>
                <a:ea typeface="黑体" panose="02010609060101010101" pitchFamily="49" charset="-122"/>
              </a:rPr>
            </a:br>
            <a:r>
              <a:rPr lang="zh-CN" altLang="en-US" sz="2000" dirty="0">
                <a:latin typeface="黑体" panose="02010609060101010101" pitchFamily="49" charset="-122"/>
                <a:ea typeface="黑体" panose="02010609060101010101" pitchFamily="49" charset="-122"/>
              </a:rPr>
              <a:t>指导教师：</a:t>
            </a:r>
            <a:endParaRPr lang="zh-CN" altLang="en-US" sz="20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723112" y="720386"/>
            <a:ext cx="3420888" cy="337185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16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2021</a:t>
            </a:r>
            <a:r>
              <a:rPr lang="zh-CN" altLang="en-US" sz="16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届毕业设计（论文）开题答辩</a:t>
            </a:r>
            <a:endParaRPr lang="zh-CN" altLang="en-US" sz="16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3848561" y="2279149"/>
            <a:ext cx="1446230" cy="369332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—— </a:t>
            </a:r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副标题</a:t>
            </a:r>
            <a:endParaRPr lang="zh-CN" altLang="en-US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>
    <p:checke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圆角矩形 1"/>
          <p:cNvSpPr/>
          <p:nvPr/>
        </p:nvSpPr>
        <p:spPr>
          <a:xfrm>
            <a:off x="1763688" y="1178446"/>
            <a:ext cx="432048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roadway" panose="04040905080002020502" pitchFamily="82" charset="0"/>
                <a:ea typeface="Adobe Myungjo Std M" pitchFamily="18" charset="-128"/>
              </a:rPr>
              <a:t>1</a:t>
            </a:r>
            <a:endParaRPr lang="zh-CN" altLang="en-US" sz="1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roadway" panose="04040905080002020502" pitchFamily="82" charset="0"/>
              <a:ea typeface="Adobe Myungjo Std M" pitchFamily="18" charset="-128"/>
            </a:endParaRPr>
          </a:p>
        </p:txBody>
      </p:sp>
      <p:sp>
        <p:nvSpPr>
          <p:cNvPr id="3" name="圆角矩形 2"/>
          <p:cNvSpPr/>
          <p:nvPr/>
        </p:nvSpPr>
        <p:spPr>
          <a:xfrm>
            <a:off x="2300288" y="1178446"/>
            <a:ext cx="4575968" cy="432048"/>
          </a:xfrm>
          <a:prstGeom prst="roundRect">
            <a:avLst>
              <a:gd name="adj" fmla="val 6215"/>
            </a:avLst>
          </a:prstGeom>
          <a:gradFill flip="none" rotWithShape="1">
            <a:gsLst>
              <a:gs pos="80000">
                <a:schemeClr val="bg1">
                  <a:lumMod val="97000"/>
                </a:schemeClr>
              </a:gs>
              <a:gs pos="15000">
                <a:schemeClr val="bg1">
                  <a:lumMod val="90000"/>
                  <a:lumOff val="10000"/>
                </a:schemeClr>
              </a:gs>
            </a:gsLst>
            <a:lin ang="5400000" scaled="1"/>
            <a:tileRect/>
          </a:gradFill>
          <a:ln w="3175">
            <a:solidFill>
              <a:schemeClr val="bg1">
                <a:lumMod val="75000"/>
                <a:alpha val="35000"/>
              </a:schemeClr>
            </a:solidFill>
          </a:ln>
          <a:effectLst>
            <a:outerShdw blurRad="508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圆角矩形 3"/>
          <p:cNvSpPr/>
          <p:nvPr/>
        </p:nvSpPr>
        <p:spPr>
          <a:xfrm>
            <a:off x="1763688" y="1754510"/>
            <a:ext cx="432048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roadway" panose="04040905080002020502" pitchFamily="82" charset="0"/>
                <a:ea typeface="Adobe Myungjo Std M" pitchFamily="18" charset="-128"/>
              </a:rPr>
              <a:t>2</a:t>
            </a:r>
            <a:endParaRPr lang="zh-CN" altLang="en-US" sz="1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roadway" panose="04040905080002020502" pitchFamily="82" charset="0"/>
              <a:ea typeface="Adobe Myungjo Std M" pitchFamily="18" charset="-128"/>
            </a:endParaRPr>
          </a:p>
        </p:txBody>
      </p:sp>
      <p:sp>
        <p:nvSpPr>
          <p:cNvPr id="5" name="圆角矩形 4"/>
          <p:cNvSpPr/>
          <p:nvPr/>
        </p:nvSpPr>
        <p:spPr>
          <a:xfrm>
            <a:off x="2300288" y="1754510"/>
            <a:ext cx="4575968" cy="432048"/>
          </a:xfrm>
          <a:prstGeom prst="roundRect">
            <a:avLst>
              <a:gd name="adj" fmla="val 6215"/>
            </a:avLst>
          </a:prstGeom>
          <a:gradFill flip="none" rotWithShape="1">
            <a:gsLst>
              <a:gs pos="80000">
                <a:schemeClr val="bg1">
                  <a:lumMod val="97000"/>
                </a:schemeClr>
              </a:gs>
              <a:gs pos="15000">
                <a:schemeClr val="bg1">
                  <a:lumMod val="90000"/>
                  <a:lumOff val="10000"/>
                </a:schemeClr>
              </a:gs>
            </a:gsLst>
            <a:lin ang="5400000" scaled="1"/>
            <a:tileRect/>
          </a:gradFill>
          <a:ln w="3175">
            <a:solidFill>
              <a:schemeClr val="bg1">
                <a:lumMod val="75000"/>
                <a:alpha val="35000"/>
              </a:schemeClr>
            </a:solidFill>
          </a:ln>
          <a:effectLst>
            <a:outerShdw blurRad="508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圆角矩形 5"/>
          <p:cNvSpPr/>
          <p:nvPr/>
        </p:nvSpPr>
        <p:spPr>
          <a:xfrm>
            <a:off x="1763688" y="2330574"/>
            <a:ext cx="432048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roadway" panose="04040905080002020502" pitchFamily="82" charset="0"/>
                <a:ea typeface="Adobe Myungjo Std M" pitchFamily="18" charset="-128"/>
              </a:rPr>
              <a:t>3</a:t>
            </a:r>
            <a:endParaRPr lang="zh-CN" altLang="en-US" sz="1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roadway" panose="04040905080002020502" pitchFamily="82" charset="0"/>
              <a:ea typeface="Adobe Myungjo Std M" pitchFamily="18" charset="-128"/>
            </a:endParaRPr>
          </a:p>
        </p:txBody>
      </p:sp>
      <p:sp>
        <p:nvSpPr>
          <p:cNvPr id="7" name="圆角矩形 6"/>
          <p:cNvSpPr/>
          <p:nvPr/>
        </p:nvSpPr>
        <p:spPr>
          <a:xfrm>
            <a:off x="2300288" y="2330574"/>
            <a:ext cx="4575968" cy="432048"/>
          </a:xfrm>
          <a:prstGeom prst="roundRect">
            <a:avLst>
              <a:gd name="adj" fmla="val 6215"/>
            </a:avLst>
          </a:prstGeom>
          <a:gradFill flip="none" rotWithShape="1">
            <a:gsLst>
              <a:gs pos="80000">
                <a:schemeClr val="bg1">
                  <a:lumMod val="97000"/>
                </a:schemeClr>
              </a:gs>
              <a:gs pos="15000">
                <a:schemeClr val="bg1">
                  <a:lumMod val="90000"/>
                  <a:lumOff val="10000"/>
                </a:schemeClr>
              </a:gs>
            </a:gsLst>
            <a:lin ang="5400000" scaled="1"/>
            <a:tileRect/>
          </a:gradFill>
          <a:ln w="3175">
            <a:solidFill>
              <a:schemeClr val="bg1">
                <a:lumMod val="75000"/>
                <a:alpha val="35000"/>
              </a:schemeClr>
            </a:solidFill>
          </a:ln>
          <a:effectLst>
            <a:outerShdw blurRad="508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TextBox 7"/>
          <p:cNvSpPr txBox="1"/>
          <p:nvPr/>
        </p:nvSpPr>
        <p:spPr>
          <a:xfrm>
            <a:off x="2836687" y="1209804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目的意义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36687" y="1785868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ea typeface="+mn-ea"/>
              </a:rPr>
              <a:t>发展情况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780727" y="669925"/>
            <a:ext cx="9829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  录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156176" y="47114"/>
            <a:ext cx="2952328" cy="2914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300" dirty="0">
                <a:solidFill>
                  <a:schemeClr val="bg1"/>
                </a:solidFill>
                <a:latin typeface="+mn-ea"/>
                <a:ea typeface="+mn-ea"/>
              </a:rPr>
              <a:t>2021</a:t>
            </a:r>
            <a:r>
              <a:rPr lang="zh-CN" altLang="en-US" sz="1300" dirty="0">
                <a:solidFill>
                  <a:schemeClr val="bg1"/>
                </a:solidFill>
                <a:latin typeface="+mn-ea"/>
                <a:ea typeface="+mn-ea"/>
              </a:rPr>
              <a:t>届毕业设计（论文）开题答辩</a:t>
            </a:r>
            <a:endParaRPr lang="zh-CN" altLang="en-US" sz="1300" dirty="0">
              <a:solidFill>
                <a:schemeClr val="bg1"/>
              </a:solidFill>
              <a:latin typeface="+mn-ea"/>
              <a:ea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2836545" y="2362200"/>
            <a:ext cx="27095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ea typeface="+mn-ea"/>
              </a:rPr>
              <a:t>进度</a:t>
            </a:r>
            <a:r>
              <a:rPr lang="zh-CN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ea typeface="+mn-ea"/>
              </a:rPr>
              <a:t>安排</a:t>
            </a:r>
            <a:endParaRPr lang="zh-CN" altLang="en-US"/>
          </a:p>
        </p:txBody>
      </p:sp>
    </p:spTree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156176" y="47114"/>
            <a:ext cx="2952328" cy="2914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300" dirty="0">
                <a:solidFill>
                  <a:schemeClr val="bg1"/>
                </a:solidFill>
                <a:latin typeface="+mn-ea"/>
                <a:ea typeface="+mn-ea"/>
              </a:rPr>
              <a:t>2021</a:t>
            </a:r>
            <a:r>
              <a:rPr lang="zh-CN" altLang="en-US" sz="1300" dirty="0">
                <a:solidFill>
                  <a:schemeClr val="bg1"/>
                </a:solidFill>
                <a:latin typeface="+mn-ea"/>
                <a:ea typeface="+mn-ea"/>
              </a:rPr>
              <a:t>届毕业设计（论文）开题答辩</a:t>
            </a:r>
            <a:endParaRPr lang="zh-CN" altLang="en-US" sz="1300" dirty="0">
              <a:solidFill>
                <a:schemeClr val="bg1"/>
              </a:solidFill>
              <a:latin typeface="+mn-ea"/>
              <a:ea typeface="+mn-ea"/>
            </a:endParaRPr>
          </a:p>
        </p:txBody>
      </p:sp>
    </p:spTree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矩形 16"/>
          <p:cNvSpPr/>
          <p:nvPr/>
        </p:nvSpPr>
        <p:spPr>
          <a:xfrm>
            <a:off x="2375756" y="1170441"/>
            <a:ext cx="4392488" cy="794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5000"/>
              </a:lnSpc>
              <a:spcAft>
                <a:spcPct val="40000"/>
              </a:spcAft>
              <a:buClr>
                <a:srgbClr val="292929"/>
              </a:buClr>
              <a:defRPr/>
            </a:pPr>
            <a:r>
              <a:rPr lang="zh-CN" altLang="en-US" sz="4800" b="1" noProof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致 谢</a:t>
            </a:r>
            <a:endParaRPr lang="de-DE" altLang="zh-CN" sz="4800" b="1" noProof="1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56176" y="47114"/>
            <a:ext cx="2952328" cy="2914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300" dirty="0">
                <a:solidFill>
                  <a:schemeClr val="bg1"/>
                </a:solidFill>
                <a:latin typeface="+mn-ea"/>
                <a:ea typeface="+mn-ea"/>
              </a:rPr>
              <a:t>2021</a:t>
            </a:r>
            <a:r>
              <a:rPr lang="zh-CN" altLang="en-US" sz="1300" dirty="0">
                <a:solidFill>
                  <a:schemeClr val="bg1"/>
                </a:solidFill>
                <a:latin typeface="+mn-ea"/>
                <a:ea typeface="+mn-ea"/>
              </a:rPr>
              <a:t>届毕业设计（论文）开题答辩</a:t>
            </a:r>
            <a:endParaRPr lang="zh-CN" altLang="en-US" sz="1300" dirty="0">
              <a:solidFill>
                <a:schemeClr val="bg1"/>
              </a:solidFill>
              <a:latin typeface="+mn-ea"/>
              <a:ea typeface="+mn-ea"/>
            </a:endParaRPr>
          </a:p>
        </p:txBody>
      </p:sp>
    </p:spTree>
  </p:cSld>
  <p:clrMapOvr>
    <a:masterClrMapping/>
  </p:clrMapOvr>
  <p:transition spd="slow">
    <p:wipe/>
  </p:transition>
</p:sld>
</file>

<file path=ppt/tags/tag1.xml><?xml version="1.0" encoding="utf-8"?>
<p:tagLst xmlns:p="http://schemas.openxmlformats.org/presentationml/2006/main">
  <p:tag name="ISPRING_RESOURCE_PATHS_HASH_2" val="ed535076df9b3f9de0c4d3e5f85e13307d17b891"/>
  <p:tag name="ARTICULATE_PROJECT_OPEN" val="0"/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648&quot;/&gt;&lt;/object&gt;&lt;object type=&quot;3&quot; unique_id=&quot;10005&quot;&gt;&lt;property id=&quot;20148&quot; value=&quot;5&quot;/&gt;&lt;property id=&quot;20300&quot; value=&quot;Slide 2&quot;/&gt;&lt;property id=&quot;20307&quot; value=&quot;649&quot;/&gt;&lt;/object&gt;&lt;object type=&quot;3&quot; unique_id=&quot;10006&quot;&gt;&lt;property id=&quot;20148&quot; value=&quot;5&quot;/&gt;&lt;property id=&quot;20300&quot; value=&quot;Slide 3&quot;/&gt;&lt;property id=&quot;20307&quot; value=&quot;650&quot;/&gt;&lt;/object&gt;&lt;object type=&quot;3&quot; unique_id=&quot;10007&quot;&gt;&lt;property id=&quot;20148&quot; value=&quot;5&quot;/&gt;&lt;property id=&quot;20300&quot; value=&quot;Slide 4&quot;/&gt;&lt;property id=&quot;20307&quot; value=&quot;651&quot;/&gt;&lt;/object&gt;&lt;object type=&quot;3&quot; unique_id=&quot;10008&quot;&gt;&lt;property id=&quot;20148&quot; value=&quot;5&quot;/&gt;&lt;property id=&quot;20300&quot; value=&quot;Slide 5&quot;/&gt;&lt;property id=&quot;20307&quot; value=&quot;654&quot;/&gt;&lt;/object&gt;&lt;object type=&quot;3&quot; unique_id=&quot;10009&quot;&gt;&lt;property id=&quot;20148&quot; value=&quot;5&quot;/&gt;&lt;property id=&quot;20300&quot; value=&quot;Slide 6&quot;/&gt;&lt;property id=&quot;20307&quot; value=&quot;656&quot;/&gt;&lt;/object&gt;&lt;object type=&quot;3&quot; unique_id=&quot;10010&quot;&gt;&lt;property id=&quot;20148&quot; value=&quot;5&quot;/&gt;&lt;property id=&quot;20300&quot; value=&quot;Slide 7&quot;/&gt;&lt;property id=&quot;20307&quot; value=&quot;657&quot;/&gt;&lt;/object&gt;&lt;object type=&quot;3&quot; unique_id=&quot;10011&quot;&gt;&lt;property id=&quot;20148&quot; value=&quot;5&quot;/&gt;&lt;property id=&quot;20300&quot; value=&quot;Slide 8&quot;/&gt;&lt;property id=&quot;20307&quot; value=&quot;659&quot;/&gt;&lt;/object&gt;&lt;object type=&quot;3&quot; unique_id=&quot;10012&quot;&gt;&lt;property id=&quot;20148&quot; value=&quot;5&quot;/&gt;&lt;property id=&quot;20300&quot; value=&quot;Slide 9&quot;/&gt;&lt;property id=&quot;20307&quot; value=&quot;662&quot;/&gt;&lt;/object&gt;&lt;object type=&quot;3&quot; unique_id=&quot;10013&quot;&gt;&lt;property id=&quot;20148&quot; value=&quot;5&quot;/&gt;&lt;property id=&quot;20300&quot; value=&quot;Slide 10&quot;/&gt;&lt;property id=&quot;20307&quot; value=&quot;661&quot;/&gt;&lt;/object&gt;&lt;object type=&quot;3&quot; unique_id=&quot;10014&quot;&gt;&lt;property id=&quot;20148&quot; value=&quot;5&quot;/&gt;&lt;property id=&quot;20300&quot; value=&quot;Slide 11&quot;/&gt;&lt;property id=&quot;20307&quot; value=&quot;660&quot;/&gt;&lt;/object&gt;&lt;object type=&quot;3&quot; unique_id=&quot;10015&quot;&gt;&lt;property id=&quot;20148&quot; value=&quot;5&quot;/&gt;&lt;property id=&quot;20300&quot; value=&quot;Slide 12&quot;/&gt;&lt;property id=&quot;20307&quot; value=&quot;655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我的字体设置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wrap="square" rtlCol="0">
        <a:spAutoFit/>
      </a:bodyPr>
      <a:lstStyle>
        <a:defPPr>
          <a:defRPr sz="1600" dirty="0" smtClean="0">
            <a:latin typeface="华文楷体" panose="02010600040101010101" pitchFamily="2" charset="-122"/>
            <a:ea typeface="华文楷体" panose="02010600040101010101" pitchFamily="2" charset="-122"/>
          </a:defRPr>
        </a:defPPr>
      </a:lstStyle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203</Words>
  <Application>WPS 演示</Application>
  <PresentationFormat>全屏显示(16:9)</PresentationFormat>
  <Paragraphs>30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4</vt:i4>
      </vt:variant>
    </vt:vector>
  </HeadingPairs>
  <TitlesOfParts>
    <vt:vector size="17" baseType="lpstr">
      <vt:lpstr>Arial</vt:lpstr>
      <vt:lpstr>宋体</vt:lpstr>
      <vt:lpstr>Wingdings</vt:lpstr>
      <vt:lpstr>微软雅黑</vt:lpstr>
      <vt:lpstr>Calibri</vt:lpstr>
      <vt:lpstr>华文楷体</vt:lpstr>
      <vt:lpstr>黑体</vt:lpstr>
      <vt:lpstr>Broadway</vt:lpstr>
      <vt:lpstr>Adobe Myungjo Std M</vt:lpstr>
      <vt:lpstr>Yu Gothic</vt:lpstr>
      <vt:lpstr>Arial Unicode MS</vt:lpstr>
      <vt:lpstr>Office 主题​​</vt:lpstr>
      <vt:lpstr>Office 主题</vt:lpstr>
      <vt:lpstr>PowerPoint 演示文稿</vt:lpstr>
      <vt:lpstr>PowerPoint 演示文稿</vt:lpstr>
      <vt:lpstr>PowerPoint 演示文稿</vt:lpstr>
      <vt:lpstr>PowerPoint 演示文稿</vt:lpstr>
    </vt:vector>
  </TitlesOfParts>
  <Company>126PPT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baihao</dc:creator>
  <cp:lastModifiedBy>123</cp:lastModifiedBy>
  <cp:revision>770</cp:revision>
  <dcterms:created xsi:type="dcterms:W3CDTF">2012-04-03T10:05:00Z</dcterms:created>
  <dcterms:modified xsi:type="dcterms:W3CDTF">2021-03-09T01:12:28Z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2052-11.1.0.10314</vt:lpwstr>
  </property>
</Properties>
</file>