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834" r:id="rId2"/>
  </p:sldMasterIdLst>
  <p:notesMasterIdLst>
    <p:notesMasterId r:id="rId7"/>
  </p:notesMasterIdLst>
  <p:sldIdLst>
    <p:sldId id="648" r:id="rId3"/>
    <p:sldId id="649" r:id="rId4"/>
    <p:sldId id="656" r:id="rId5"/>
    <p:sldId id="655" r:id="rId6"/>
  </p:sldIdLst>
  <p:sldSz cx="9144000" cy="5143500" type="screen16x9"/>
  <p:notesSz cx="6858000" cy="9144000"/>
  <p:embeddedFontLst>
    <p:embeddedFont>
      <p:font typeface="Broadway" panose="04040905080002020502" pitchFamily="82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黑体" panose="02010609060101010101" pitchFamily="49" charset="-122"/>
      <p:regular r:id="rId13"/>
    </p:embeddedFont>
    <p:embeddedFont>
      <p:font typeface="微软雅黑" panose="020B0503020204020204" pitchFamily="34" charset="-122"/>
      <p:regular r:id="rId14"/>
      <p:bold r:id="rId15"/>
    </p:embeddedFont>
  </p:embeddedFontLst>
  <p:custDataLst>
    <p:tags r:id="rId1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DDDDDD"/>
    <a:srgbClr val="F5801F"/>
    <a:srgbClr val="B70005"/>
    <a:srgbClr val="F79443"/>
    <a:srgbClr val="F79F57"/>
    <a:srgbClr val="F8A662"/>
    <a:srgbClr val="000000"/>
    <a:srgbClr val="FFE1E2"/>
    <a:srgbClr val="FFC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02" autoAdjust="0"/>
    <p:restoredTop sz="96140" autoAdjust="0"/>
  </p:normalViewPr>
  <p:slideViewPr>
    <p:cSldViewPr>
      <p:cViewPr varScale="1">
        <p:scale>
          <a:sx n="145" d="100"/>
          <a:sy n="145" d="100"/>
        </p:scale>
        <p:origin x="420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宋体" charset="-122"/>
                <a:ea typeface="微软雅黑" pitchFamily="34" charset="-122"/>
                <a:cs typeface="Arial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宋体" charset="-122"/>
                <a:ea typeface="微软雅黑" pitchFamily="34" charset="-122"/>
                <a:cs typeface="Arial" charset="0"/>
              </a:defRPr>
            </a:lvl1pPr>
          </a:lstStyle>
          <a:p>
            <a:fld id="{22EEACF5-38E4-43F3-AD6C-152E0E6F0F65}" type="datetimeFigureOut">
              <a:rPr lang="zh-CN" altLang="en-US"/>
              <a:pPr/>
              <a:t>2019/10/13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宋体" charset="-122"/>
                <a:ea typeface="微软雅黑" pitchFamily="34" charset="-122"/>
                <a:cs typeface="Arial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宋体" charset="-122"/>
                <a:ea typeface="微软雅黑" pitchFamily="34" charset="-122"/>
                <a:cs typeface="Arial" charset="0"/>
              </a:defRPr>
            </a:lvl1pPr>
          </a:lstStyle>
          <a:p>
            <a:fld id="{7876F83F-2351-41D3-B516-F828B9F065A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8318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charset="-122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charset="-122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charset="-122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charset="-122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宋体" charset="-122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C5161-4F38-42E2-BB6A-DA63B7CCF74F}" type="datetimeFigureOut">
              <a:rPr lang="zh-CN" altLang="en-US"/>
              <a:pPr>
                <a:defRPr/>
              </a:pPr>
              <a:t>2019/10/13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0607C-9CB3-4971-BC25-FE497560FB0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27AC2-E409-4C5D-B19B-94CF5354AECD}" type="datetimeFigureOut">
              <a:rPr lang="zh-CN" altLang="en-US"/>
              <a:pPr>
                <a:defRPr/>
              </a:pPr>
              <a:t>2019/10/13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510FC-7018-4464-BD40-5DC8CAF8DB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EE5F2-E6CA-4E72-9774-D6D127AA674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6D0F5-3EF9-4F58-8E86-156217D01DE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957949"/>
      </p:ext>
    </p:extLst>
  </p:cSld>
  <p:clrMapOvr>
    <a:masterClrMapping/>
  </p:clrMapOvr>
  <p:transition>
    <p:check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BA0ED-0AF9-4AC5-A73A-325DEDFB69A2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DA7ED-603E-479C-99D7-9FAB64A3AEC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18436"/>
      </p:ext>
    </p:extLst>
  </p:cSld>
  <p:clrMapOvr>
    <a:masterClrMapping/>
  </p:clrMapOvr>
  <p:transition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ABDF9-0E7C-4DDD-9CA6-B9DAADB5AE56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6B541-7A52-4020-9C8F-F667A4DBE86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497505"/>
      </p:ext>
    </p:extLst>
  </p:cSld>
  <p:clrMapOvr>
    <a:masterClrMapping/>
  </p:clrMapOvr>
  <p:transition>
    <p:check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54752-1F54-442C-92E6-8099B682640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16847-6FA0-48C1-AD0B-7ABAA0A4A03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942373"/>
      </p:ext>
    </p:extLst>
  </p:cSld>
  <p:clrMapOvr>
    <a:masterClrMapping/>
  </p:clrMapOvr>
  <p:transition>
    <p:check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00B2F-2B0B-4A7B-85AE-54601A98DC83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E499F-C248-466D-8062-66461D452237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85077"/>
      </p:ext>
    </p:extLst>
  </p:cSld>
  <p:clrMapOvr>
    <a:masterClrMapping/>
  </p:clrMapOvr>
  <p:transition>
    <p:check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1119A-8C71-42DA-AA22-70DAD461BEA4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E4CF6-308E-45E8-87D5-55EC3E0F410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36117"/>
      </p:ext>
    </p:extLst>
  </p:cSld>
  <p:clrMapOvr>
    <a:masterClrMapping/>
  </p:clrMapOvr>
  <p:transition>
    <p:check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EAFD3-2CF2-4F72-8354-2573B94A853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1F0F2-6578-40F0-98A2-BC881043654E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424417"/>
      </p:ext>
    </p:extLst>
  </p:cSld>
  <p:clrMapOvr>
    <a:masterClrMapping/>
  </p:clrMapOvr>
  <p:transition>
    <p:check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0EBCE-271E-41A9-A76C-64069E5EA54A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82D1A-8E72-4FA0-AD9B-5CA991AA7D2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688306"/>
      </p:ext>
    </p:extLst>
  </p:cSld>
  <p:clrMapOvr>
    <a:masterClrMapping/>
  </p:clrMapOvr>
  <p:transition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CEE5C-38EA-4436-9257-8539B22AF945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41A43-EF04-47A5-B682-F3763233DF0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9745"/>
      </p:ext>
    </p:extLst>
  </p:cSld>
  <p:clrMapOvr>
    <a:masterClrMapping/>
  </p:clrMapOvr>
  <p:transition>
    <p:check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DD651-6CB2-4593-9622-FE6BFAEAD237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98612-0061-4960-B106-947DDEB288AA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34386"/>
      </p:ext>
    </p:extLst>
  </p:cSld>
  <p:clrMapOvr>
    <a:masterClrMapping/>
  </p:clrMapOvr>
  <p:transition>
    <p:check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B51EA-7F59-42F6-B582-17BE51193161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CAB75-28E2-42C9-95ED-98EB571A322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929951"/>
      </p:ext>
    </p:extLst>
  </p:cSld>
  <p:clrMapOvr>
    <a:masterClrMapping/>
  </p:clrMapOvr>
  <p:transition>
    <p:check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88371-E63D-47B2-AEF1-07449F634378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81438-10E0-4497-A788-941CBA108AE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178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logo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9" y="54769"/>
            <a:ext cx="719137" cy="53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7" descr="line.e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535781"/>
            <a:ext cx="6007100" cy="2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8" descr="line.em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569119"/>
            <a:ext cx="6007100" cy="2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9" descr="字体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50" y="116682"/>
            <a:ext cx="1682750" cy="36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10" descr="line2.emf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6689" y="4695825"/>
            <a:ext cx="6008687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11" descr="line2.emf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06689" y="4732735"/>
            <a:ext cx="6008687" cy="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784633"/>
            <a:ext cx="8229600" cy="33944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38A3A-2357-4966-A6AE-CA2EDBAAE7C9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215064" y="4767263"/>
            <a:ext cx="2471737" cy="273844"/>
          </a:xfrm>
        </p:spPr>
        <p:txBody>
          <a:bodyPr/>
          <a:lstStyle>
            <a:lvl1pPr>
              <a:defRPr sz="1400" i="1">
                <a:latin typeface="黑体" pitchFamily="49" charset="-122"/>
                <a:ea typeface="黑体" pitchFamily="49" charset="-122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52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86C1F-DB47-4F1F-A88D-18EAE2590597}" type="datetimeFigureOut">
              <a:rPr lang="zh-CN" altLang="en-US"/>
              <a:pPr>
                <a:defRPr/>
              </a:pPr>
              <a:t>2019/10/13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E8DE2-70B4-47DF-B941-5EC79761DD8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D94F8-E8EB-4124-A038-07FA4AF8AA82}" type="datetimeFigureOut">
              <a:rPr lang="zh-CN" altLang="en-US"/>
              <a:pPr>
                <a:defRPr/>
              </a:pPr>
              <a:t>2019/10/13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6AD62-9189-4F2D-A23D-D056F2EFEE6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1B037-BBB2-4FAA-81A8-C946BC462FF7}" type="datetimeFigureOut">
              <a:rPr lang="zh-CN" altLang="en-US"/>
              <a:pPr>
                <a:defRPr/>
              </a:pPr>
              <a:t>2019/10/13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B7045-791B-4D6B-8A07-D200C31BBE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A3298-1B6B-4523-AE7A-547FEC410980}" type="datetimeFigureOut">
              <a:rPr lang="zh-CN" altLang="en-US"/>
              <a:pPr>
                <a:defRPr/>
              </a:pPr>
              <a:t>2019/10/13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6F736-A582-4D99-9D4D-AAA212FBBA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865E6-DFA6-431D-9056-C3947FCE9315}" type="datetimeFigureOut">
              <a:rPr lang="zh-CN" altLang="en-US"/>
              <a:pPr>
                <a:defRPr/>
              </a:pPr>
              <a:t>2019/10/13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9B0AE-4A6E-4354-92CD-DAC40BAEB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D8673-8879-47E1-9961-851F1AAF4577}" type="datetimeFigureOut">
              <a:rPr lang="zh-CN" altLang="en-US"/>
              <a:pPr>
                <a:defRPr/>
              </a:pPr>
              <a:t>2019/10/13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F6FA8-50A8-45A9-9294-BF503ED4F5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18E5F-ADCA-4460-94CB-1B59D77EE334}" type="datetimeFigureOut">
              <a:rPr lang="zh-CN" altLang="en-US"/>
              <a:pPr>
                <a:defRPr/>
              </a:pPr>
              <a:t>2019/10/13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7F88B-3B2C-4609-9234-4352C1DE21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8294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00EDC6D-AD38-4BC7-8D78-068CEE25FCF7}" type="datetimeFigureOut">
              <a:rPr lang="zh-CN" altLang="en-US"/>
              <a:pPr>
                <a:defRPr/>
              </a:pPr>
              <a:t>2019/10/13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EB34066-33C3-4592-BE63-5ED4A08018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Calibri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alibri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Calibri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Calibri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F0A5E6-790B-4C90-98B2-4879102FCDBC}" type="datetimeFigureOut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2019/10/13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BF8271D-F4AA-4228-980E-B9249F53CF81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15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</p:sldLayoutIdLst>
  <p:transition>
    <p:check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67544" y="1323708"/>
            <a:ext cx="5256584" cy="743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毕业答辩论文题目</a:t>
            </a:r>
          </a:p>
        </p:txBody>
      </p:sp>
      <p:sp>
        <p:nvSpPr>
          <p:cNvPr id="6" name="矩形 5"/>
          <p:cNvSpPr/>
          <p:nvPr/>
        </p:nvSpPr>
        <p:spPr>
          <a:xfrm>
            <a:off x="3809191" y="2067694"/>
            <a:ext cx="144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 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副标题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55776" y="2859782"/>
            <a:ext cx="360045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姓    名： </a:t>
            </a:r>
            <a:r>
              <a:rPr lang="zh-CN" altLang="en-US" sz="2000" u="sng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</a:t>
            </a:r>
            <a:b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学    号：</a:t>
            </a:r>
            <a:r>
              <a:rPr lang="zh-CN" altLang="en-US" sz="2000" u="sng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</a:t>
            </a:r>
            <a:b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学    院：</a:t>
            </a:r>
            <a:r>
              <a:rPr lang="zh-CN" altLang="en-US" sz="2000" u="sng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</a:t>
            </a:r>
            <a:b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专业班级：</a:t>
            </a:r>
            <a:b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指导教师：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723112" y="720386"/>
            <a:ext cx="3420888" cy="33855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届毕业设计（论文）开题答辩</a:t>
            </a:r>
          </a:p>
        </p:txBody>
      </p:sp>
    </p:spTree>
    <p:extLst>
      <p:ext uri="{BB962C8B-B14F-4D97-AF65-F5344CB8AC3E}">
        <p14:creationId xmlns:p14="http://schemas.microsoft.com/office/powerpoint/2010/main" val="1433979958"/>
      </p:ext>
    </p:extLst>
  </p:cSld>
  <p:clrMapOvr>
    <a:masterClrMapping/>
  </p:clrMapOvr>
  <p:transition>
    <p:check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763688" y="1178446"/>
            <a:ext cx="432048" cy="43204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ea typeface="Adobe Myungjo Std M" pitchFamily="18" charset="-128"/>
              </a:rPr>
              <a:t>1</a:t>
            </a:r>
            <a:endParaRPr lang="zh-CN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oadway" pitchFamily="82" charset="0"/>
              <a:ea typeface="Adobe Myungjo Std M" pitchFamily="18" charset="-128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300288" y="1178446"/>
            <a:ext cx="4575968" cy="432048"/>
          </a:xfrm>
          <a:prstGeom prst="roundRect">
            <a:avLst>
              <a:gd name="adj" fmla="val 6215"/>
            </a:avLst>
          </a:prstGeom>
          <a:gradFill flip="none" rotWithShape="1">
            <a:gsLst>
              <a:gs pos="80000">
                <a:schemeClr val="bg1">
                  <a:lumMod val="97000"/>
                </a:schemeClr>
              </a:gs>
              <a:gs pos="15000">
                <a:schemeClr val="bg1">
                  <a:lumMod val="90000"/>
                  <a:lumOff val="10000"/>
                </a:schemeClr>
              </a:gs>
            </a:gsLst>
            <a:lin ang="5400000" scaled="1"/>
            <a:tileRect/>
          </a:gradFill>
          <a:ln w="3175">
            <a:solidFill>
              <a:schemeClr val="bg1">
                <a:lumMod val="75000"/>
                <a:alpha val="35000"/>
              </a:schemeClr>
            </a:solidFill>
          </a:ln>
          <a:effectLst>
            <a:outerShdw blurRad="508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1763688" y="1754510"/>
            <a:ext cx="432048" cy="43204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ea typeface="Adobe Myungjo Std M" pitchFamily="18" charset="-128"/>
              </a:rPr>
              <a:t>2</a:t>
            </a:r>
            <a:endParaRPr lang="zh-CN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oadway" pitchFamily="82" charset="0"/>
              <a:ea typeface="Adobe Myungjo Std M" pitchFamily="18" charset="-128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300288" y="1754510"/>
            <a:ext cx="4575968" cy="432048"/>
          </a:xfrm>
          <a:prstGeom prst="roundRect">
            <a:avLst>
              <a:gd name="adj" fmla="val 6215"/>
            </a:avLst>
          </a:prstGeom>
          <a:gradFill flip="none" rotWithShape="1">
            <a:gsLst>
              <a:gs pos="80000">
                <a:schemeClr val="bg1">
                  <a:lumMod val="97000"/>
                </a:schemeClr>
              </a:gs>
              <a:gs pos="15000">
                <a:schemeClr val="bg1">
                  <a:lumMod val="90000"/>
                  <a:lumOff val="10000"/>
                </a:schemeClr>
              </a:gs>
            </a:gsLst>
            <a:lin ang="5400000" scaled="1"/>
            <a:tileRect/>
          </a:gradFill>
          <a:ln w="3175">
            <a:solidFill>
              <a:schemeClr val="bg1">
                <a:lumMod val="75000"/>
                <a:alpha val="35000"/>
              </a:schemeClr>
            </a:solidFill>
          </a:ln>
          <a:effectLst>
            <a:outerShdw blurRad="508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1763688" y="2330574"/>
            <a:ext cx="432048" cy="43204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oadway" pitchFamily="82" charset="0"/>
                <a:ea typeface="Adobe Myungjo Std M" pitchFamily="18" charset="-128"/>
              </a:rPr>
              <a:t>3</a:t>
            </a:r>
            <a:endParaRPr lang="zh-CN" alt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oadway" pitchFamily="82" charset="0"/>
              <a:ea typeface="Adobe Myungjo Std M" pitchFamily="18" charset="-128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300288" y="2330574"/>
            <a:ext cx="4575968" cy="432048"/>
          </a:xfrm>
          <a:prstGeom prst="roundRect">
            <a:avLst>
              <a:gd name="adj" fmla="val 6215"/>
            </a:avLst>
          </a:prstGeom>
          <a:gradFill flip="none" rotWithShape="1">
            <a:gsLst>
              <a:gs pos="80000">
                <a:schemeClr val="bg1">
                  <a:lumMod val="97000"/>
                </a:schemeClr>
              </a:gs>
              <a:gs pos="15000">
                <a:schemeClr val="bg1">
                  <a:lumMod val="90000"/>
                  <a:lumOff val="10000"/>
                </a:schemeClr>
              </a:gs>
            </a:gsLst>
            <a:lin ang="5400000" scaled="1"/>
            <a:tileRect/>
          </a:gradFill>
          <a:ln w="3175">
            <a:solidFill>
              <a:schemeClr val="bg1">
                <a:lumMod val="75000"/>
                <a:alpha val="35000"/>
              </a:schemeClr>
            </a:solidFill>
          </a:ln>
          <a:effectLst>
            <a:outerShdw blurRad="508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836687" y="120980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目的意义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36687" y="178586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发展情况</a:t>
            </a:r>
          </a:p>
        </p:txBody>
      </p:sp>
      <p:sp>
        <p:nvSpPr>
          <p:cNvPr id="14" name="矩形 13"/>
          <p:cNvSpPr/>
          <p:nvPr/>
        </p:nvSpPr>
        <p:spPr>
          <a:xfrm>
            <a:off x="780727" y="669925"/>
            <a:ext cx="982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录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56176" y="47114"/>
            <a:ext cx="29523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lang="zh-CN" altLang="en-US" sz="1300" dirty="0">
                <a:solidFill>
                  <a:schemeClr val="bg1"/>
                </a:solidFill>
                <a:latin typeface="+mn-ea"/>
                <a:ea typeface="+mn-ea"/>
              </a:rPr>
              <a:t>届毕业设计（论文）开题答辩</a:t>
            </a:r>
          </a:p>
        </p:txBody>
      </p:sp>
    </p:spTree>
    <p:extLst>
      <p:ext uri="{BB962C8B-B14F-4D97-AF65-F5344CB8AC3E}">
        <p14:creationId xmlns:p14="http://schemas.microsoft.com/office/powerpoint/2010/main" val="360777769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56176" y="47114"/>
            <a:ext cx="29523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lang="zh-CN" altLang="en-US" sz="1300" dirty="0">
                <a:solidFill>
                  <a:schemeClr val="bg1"/>
                </a:solidFill>
                <a:latin typeface="+mn-ea"/>
                <a:ea typeface="+mn-ea"/>
              </a:rPr>
              <a:t>届毕业设计（论文）开题答辩</a:t>
            </a:r>
          </a:p>
        </p:txBody>
      </p:sp>
    </p:spTree>
    <p:extLst>
      <p:ext uri="{BB962C8B-B14F-4D97-AF65-F5344CB8AC3E}">
        <p14:creationId xmlns:p14="http://schemas.microsoft.com/office/powerpoint/2010/main" val="235737785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2375756" y="1170441"/>
            <a:ext cx="4392488" cy="79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Aft>
                <a:spcPct val="40000"/>
              </a:spcAft>
              <a:buClr>
                <a:srgbClr val="292929"/>
              </a:buClr>
              <a:defRPr/>
            </a:pPr>
            <a:r>
              <a:rPr lang="zh-CN" altLang="en-US" sz="4800" b="1" noProof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致 谢</a:t>
            </a:r>
            <a:endParaRPr lang="de-DE" altLang="zh-CN" sz="4800" b="1" noProof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56176" y="47114"/>
            <a:ext cx="295232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>
                <a:solidFill>
                  <a:schemeClr val="bg1"/>
                </a:solidFill>
                <a:latin typeface="+mn-ea"/>
                <a:ea typeface="+mn-ea"/>
              </a:rPr>
              <a:t>2020</a:t>
            </a:r>
            <a:r>
              <a:rPr lang="zh-CN" altLang="en-US" sz="1300" dirty="0">
                <a:solidFill>
                  <a:schemeClr val="bg1"/>
                </a:solidFill>
                <a:latin typeface="+mn-ea"/>
                <a:ea typeface="+mn-ea"/>
              </a:rPr>
              <a:t>届毕业设计（论文）开题答辩</a:t>
            </a:r>
          </a:p>
        </p:txBody>
      </p:sp>
    </p:spTree>
    <p:extLst>
      <p:ext uri="{BB962C8B-B14F-4D97-AF65-F5344CB8AC3E}">
        <p14:creationId xmlns:p14="http://schemas.microsoft.com/office/powerpoint/2010/main" val="4193364630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d535076df9b3f9de0c4d3e5f85e13307d17b891"/>
  <p:tag name="ARTICULATE_PROJECT_OPEN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648&quot;/&gt;&lt;/object&gt;&lt;object type=&quot;3&quot; unique_id=&quot;10005&quot;&gt;&lt;property id=&quot;20148&quot; value=&quot;5&quot;/&gt;&lt;property id=&quot;20300&quot; value=&quot;Slide 2&quot;/&gt;&lt;property id=&quot;20307&quot; value=&quot;649&quot;/&gt;&lt;/object&gt;&lt;object type=&quot;3&quot; unique_id=&quot;10006&quot;&gt;&lt;property id=&quot;20148&quot; value=&quot;5&quot;/&gt;&lt;property id=&quot;20300&quot; value=&quot;Slide 3&quot;/&gt;&lt;property id=&quot;20307&quot; value=&quot;650&quot;/&gt;&lt;/object&gt;&lt;object type=&quot;3&quot; unique_id=&quot;10007&quot;&gt;&lt;property id=&quot;20148&quot; value=&quot;5&quot;/&gt;&lt;property id=&quot;20300&quot; value=&quot;Slide 4&quot;/&gt;&lt;property id=&quot;20307&quot; value=&quot;651&quot;/&gt;&lt;/object&gt;&lt;object type=&quot;3&quot; unique_id=&quot;10008&quot;&gt;&lt;property id=&quot;20148&quot; value=&quot;5&quot;/&gt;&lt;property id=&quot;20300&quot; value=&quot;Slide 5&quot;/&gt;&lt;property id=&quot;20307&quot; value=&quot;654&quot;/&gt;&lt;/object&gt;&lt;object type=&quot;3&quot; unique_id=&quot;10009&quot;&gt;&lt;property id=&quot;20148&quot; value=&quot;5&quot;/&gt;&lt;property id=&quot;20300&quot; value=&quot;Slide 6&quot;/&gt;&lt;property id=&quot;20307&quot; value=&quot;656&quot;/&gt;&lt;/object&gt;&lt;object type=&quot;3&quot; unique_id=&quot;10010&quot;&gt;&lt;property id=&quot;20148&quot; value=&quot;5&quot;/&gt;&lt;property id=&quot;20300&quot; value=&quot;Slide 7&quot;/&gt;&lt;property id=&quot;20307&quot; value=&quot;657&quot;/&gt;&lt;/object&gt;&lt;object type=&quot;3&quot; unique_id=&quot;10011&quot;&gt;&lt;property id=&quot;20148&quot; value=&quot;5&quot;/&gt;&lt;property id=&quot;20300&quot; value=&quot;Slide 8&quot;/&gt;&lt;property id=&quot;20307&quot; value=&quot;659&quot;/&gt;&lt;/object&gt;&lt;object type=&quot;3&quot; unique_id=&quot;10012&quot;&gt;&lt;property id=&quot;20148&quot; value=&quot;5&quot;/&gt;&lt;property id=&quot;20300&quot; value=&quot;Slide 9&quot;/&gt;&lt;property id=&quot;20307&quot; value=&quot;662&quot;/&gt;&lt;/object&gt;&lt;object type=&quot;3&quot; unique_id=&quot;10013&quot;&gt;&lt;property id=&quot;20148&quot; value=&quot;5&quot;/&gt;&lt;property id=&quot;20300&quot; value=&quot;Slide 10&quot;/&gt;&lt;property id=&quot;20307&quot; value=&quot;661&quot;/&gt;&lt;/object&gt;&lt;object type=&quot;3&quot; unique_id=&quot;10014&quot;&gt;&lt;property id=&quot;20148&quot; value=&quot;5&quot;/&gt;&lt;property id=&quot;20300&quot; value=&quot;Slide 11&quot;/&gt;&lt;property id=&quot;20307&quot; value=&quot;660&quot;/&gt;&lt;/object&gt;&lt;object type=&quot;3&quot; unique_id=&quot;10015&quot;&gt;&lt;property id=&quot;20148&quot; value=&quot;5&quot;/&gt;&lt;property id=&quot;20300&quot; value=&quot;Slide 12&quot;/&gt;&lt;property id=&quot;20307&quot; value=&quot;65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我的字体设置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1600" dirty="0" smtClean="0">
            <a:latin typeface="华文楷体" pitchFamily="2" charset="-122"/>
            <a:ea typeface="华文楷体" pitchFamily="2" charset="-122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9771</TotalTime>
  <Words>56</Words>
  <Application>Microsoft Office PowerPoint</Application>
  <PresentationFormat>全屏显示(16:9)</PresentationFormat>
  <Paragraphs>14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微软雅黑</vt:lpstr>
      <vt:lpstr>Calibri</vt:lpstr>
      <vt:lpstr>宋体</vt:lpstr>
      <vt:lpstr>黑体</vt:lpstr>
      <vt:lpstr>Broadway</vt:lpstr>
      <vt:lpstr>Arial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Company>126PPT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baihao</dc:creator>
  <cp:lastModifiedBy>薛 豪</cp:lastModifiedBy>
  <cp:revision>768</cp:revision>
  <dcterms:created xsi:type="dcterms:W3CDTF">2012-04-03T10:05:48Z</dcterms:created>
  <dcterms:modified xsi:type="dcterms:W3CDTF">2019-10-13T10:03:13Z</dcterms:modified>
</cp:coreProperties>
</file>