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"/>
  </p:notesMasterIdLst>
  <p:sldIdLst>
    <p:sldId id="656" r:id="rId3"/>
    <p:sldId id="657" r:id="rId4"/>
    <p:sldId id="659" r:id="rId5"/>
    <p:sldId id="658" r:id="rId6"/>
  </p:sldIdLst>
  <p:sldSz cx="9144000" cy="5143500" type="screen16x9"/>
  <p:notesSz cx="6858000" cy="9144000"/>
  <p:embeddedFontLst>
    <p:embeddedFont>
      <p:font typeface="微软雅黑" panose="020B0503020204020204" pitchFamily="34" charset="-122"/>
      <p:regular r:id="rId11"/>
    </p:embeddedFont>
    <p:embeddedFont>
      <p:font typeface="Calibri" panose="020F0502020204030204" pitchFamily="34" charset="0"/>
      <p:regular r:id="rId12"/>
    </p:embeddedFont>
    <p:embeddedFont>
      <p:font typeface="黑体" panose="02010609060101010101" pitchFamily="49" charset="-122"/>
      <p:regular r:id="rId13"/>
    </p:embeddedFont>
    <p:embeddedFont>
      <p:font typeface="Broadway" panose="04040905080002020502" pitchFamily="82" charset="0"/>
      <p:regular r:id="rId14"/>
    </p:embeddedFont>
  </p:embeddedFontLst>
  <p:custDataLst>
    <p:tags r:id="rId15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DDDDDD"/>
    <a:srgbClr val="F5801F"/>
    <a:srgbClr val="B70005"/>
    <a:srgbClr val="F79443"/>
    <a:srgbClr val="F79F57"/>
    <a:srgbClr val="F8A662"/>
    <a:srgbClr val="000000"/>
    <a:srgbClr val="FFE1E2"/>
    <a:srgbClr val="FFC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02" autoAdjust="0"/>
    <p:restoredTop sz="96140" autoAdjust="0"/>
  </p:normalViewPr>
  <p:slideViewPr>
    <p:cSldViewPr>
      <p:cViewPr varScale="1">
        <p:scale>
          <a:sx n="145" d="100"/>
          <a:sy n="145" d="100"/>
        </p:scale>
        <p:origin x="42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font" Target="fonts/font4.fntdata"/><Relationship Id="rId13" Type="http://schemas.openxmlformats.org/officeDocument/2006/relationships/font" Target="fonts/font3.fntdata"/><Relationship Id="rId12" Type="http://schemas.openxmlformats.org/officeDocument/2006/relationships/font" Target="fonts/font2.fntdata"/><Relationship Id="rId11" Type="http://schemas.openxmlformats.org/officeDocument/2006/relationships/font" Target="fonts/font1.fntdata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宋体" panose="02010600030101010101" pitchFamily="2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宋体" panose="02010600030101010101" pitchFamily="2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22EEACF5-38E4-43F3-AD6C-152E0E6F0F65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宋体" panose="02010600030101010101" pitchFamily="2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宋体" panose="02010600030101010101" pitchFamily="2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7876F83F-2351-41D3-B516-F828B9F065A1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C5161-4F38-42E2-BB6A-DA63B7CCF74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0607C-9CB3-4971-BC25-FE497560FB0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27AC2-E409-4C5D-B19B-94CF5354AEC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510FC-7018-4464-BD40-5DC8CAF8DB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EE5F2-E6CA-4E72-9774-D6D127AA674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6D0F5-3EF9-4F58-8E86-156217D01DED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86C1F-DB47-4F1F-A88D-18EAE259059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E8DE2-70B4-47DF-B941-5EC79761DD8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D94F8-E8EB-4124-A038-07FA4AF8AA82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6AD62-9189-4F2D-A23D-D056F2EFEE6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1B037-BBB2-4FAA-81A8-C946BC462FF7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7045-791B-4D6B-8A07-D200C31BBE2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A3298-1B6B-4523-AE7A-547FEC410980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F736-A582-4D99-9D4D-AAA212FBBA6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865E6-DFA6-431D-9056-C3947FCE9315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9B0AE-4A6E-4354-92CD-DAC40BAEB03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D8673-8879-47E1-9961-851F1AAF4577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F6FA8-50A8-45A9-9294-BF503ED4F57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18E5F-ADCA-4460-94CB-1B59D77EE334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7F88B-3B2C-4609-9234-4352C1DE216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8294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00EDC6D-AD38-4BC7-8D78-068CEE25FCF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EB34066-33C3-4592-BE63-5ED4A0801826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wip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Calibri" panose="020F050202020403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alibri" panose="020F050202020403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Calibri" panose="020F050202020403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alibri" panose="020F050202020403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Calibri" panose="020F050202020403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67544" y="1323708"/>
            <a:ext cx="5256584" cy="743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毕业答辩论文题目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809191" y="2067694"/>
            <a:ext cx="1446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 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副标题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627784" y="2811680"/>
            <a:ext cx="360045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姓    名： </a:t>
            </a:r>
            <a:r>
              <a:rPr lang="zh-CN" altLang="en-US" sz="2000" u="sng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</a:t>
            </a:r>
            <a:b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学    号：</a:t>
            </a:r>
            <a:r>
              <a:rPr lang="zh-CN" altLang="en-US" sz="2000" u="sng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</a:t>
            </a:r>
            <a:b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学    院：</a:t>
            </a:r>
            <a:r>
              <a:rPr lang="zh-CN" altLang="en-US" sz="2000" u="sng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</a:t>
            </a:r>
            <a:b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专业班级：</a:t>
            </a:r>
            <a:b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指导教师：</a:t>
            </a:r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23112" y="720386"/>
            <a:ext cx="3420888" cy="33718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2022</a:t>
            </a:r>
            <a:r>
              <a:rPr lang="zh-CN" altLang="en-US" sz="16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届毕业设计（论文）开题答辩</a:t>
            </a:r>
            <a:endParaRPr lang="zh-CN" altLang="en-US" sz="1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763688" y="1178446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oadway" panose="04040905080002020502" pitchFamily="82" charset="0"/>
                <a:ea typeface="Adobe Myungjo Std M" pitchFamily="18" charset="-128"/>
              </a:rPr>
              <a:t>1</a:t>
            </a:r>
            <a:endParaRPr lang="zh-CN" alt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oadway" panose="04040905080002020502" pitchFamily="82" charset="0"/>
              <a:ea typeface="Adobe Myungjo Std M" pitchFamily="18" charset="-128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300288" y="1178446"/>
            <a:ext cx="4575968" cy="432048"/>
          </a:xfrm>
          <a:prstGeom prst="roundRect">
            <a:avLst>
              <a:gd name="adj" fmla="val 6215"/>
            </a:avLst>
          </a:prstGeom>
          <a:gradFill flip="none" rotWithShape="1">
            <a:gsLst>
              <a:gs pos="80000">
                <a:schemeClr val="bg1">
                  <a:lumMod val="97000"/>
                </a:schemeClr>
              </a:gs>
              <a:gs pos="15000">
                <a:schemeClr val="bg1">
                  <a:lumMod val="90000"/>
                  <a:lumOff val="10000"/>
                </a:schemeClr>
              </a:gs>
            </a:gsLst>
            <a:lin ang="5400000" scaled="1"/>
            <a:tileRect/>
          </a:gradFill>
          <a:ln w="3175">
            <a:solidFill>
              <a:schemeClr val="bg1">
                <a:lumMod val="75000"/>
                <a:alpha val="35000"/>
              </a:schemeClr>
            </a:solidFill>
          </a:ln>
          <a:effectLst>
            <a:outerShdw blurRad="508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圆角矩形 3"/>
          <p:cNvSpPr/>
          <p:nvPr/>
        </p:nvSpPr>
        <p:spPr>
          <a:xfrm>
            <a:off x="1763688" y="1754510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oadway" panose="04040905080002020502" pitchFamily="82" charset="0"/>
                <a:ea typeface="Adobe Myungjo Std M" pitchFamily="18" charset="-128"/>
              </a:rPr>
              <a:t>2</a:t>
            </a:r>
            <a:endParaRPr lang="zh-CN" alt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oadway" panose="04040905080002020502" pitchFamily="82" charset="0"/>
              <a:ea typeface="Adobe Myungjo Std M" pitchFamily="18" charset="-128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2300288" y="1754510"/>
            <a:ext cx="4575968" cy="432048"/>
          </a:xfrm>
          <a:prstGeom prst="roundRect">
            <a:avLst>
              <a:gd name="adj" fmla="val 6215"/>
            </a:avLst>
          </a:prstGeom>
          <a:gradFill flip="none" rotWithShape="1">
            <a:gsLst>
              <a:gs pos="80000">
                <a:schemeClr val="bg1">
                  <a:lumMod val="97000"/>
                </a:schemeClr>
              </a:gs>
              <a:gs pos="15000">
                <a:schemeClr val="bg1">
                  <a:lumMod val="90000"/>
                  <a:lumOff val="10000"/>
                </a:schemeClr>
              </a:gs>
            </a:gsLst>
            <a:lin ang="5400000" scaled="1"/>
            <a:tileRect/>
          </a:gradFill>
          <a:ln w="3175">
            <a:solidFill>
              <a:schemeClr val="bg1">
                <a:lumMod val="75000"/>
                <a:alpha val="35000"/>
              </a:schemeClr>
            </a:solidFill>
          </a:ln>
          <a:effectLst>
            <a:outerShdw blurRad="508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1763688" y="2330574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oadway" panose="04040905080002020502" pitchFamily="82" charset="0"/>
                <a:ea typeface="Adobe Myungjo Std M" pitchFamily="18" charset="-128"/>
              </a:rPr>
              <a:t>3</a:t>
            </a:r>
            <a:endParaRPr lang="zh-CN" alt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oadway" panose="04040905080002020502" pitchFamily="82" charset="0"/>
              <a:ea typeface="Adobe Myungjo Std M" pitchFamily="18" charset="-128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300288" y="2330574"/>
            <a:ext cx="4575968" cy="432048"/>
          </a:xfrm>
          <a:prstGeom prst="roundRect">
            <a:avLst>
              <a:gd name="adj" fmla="val 6215"/>
            </a:avLst>
          </a:prstGeom>
          <a:gradFill flip="none" rotWithShape="1">
            <a:gsLst>
              <a:gs pos="80000">
                <a:schemeClr val="bg1">
                  <a:lumMod val="97000"/>
                </a:schemeClr>
              </a:gs>
              <a:gs pos="15000">
                <a:schemeClr val="bg1">
                  <a:lumMod val="90000"/>
                  <a:lumOff val="10000"/>
                </a:schemeClr>
              </a:gs>
            </a:gsLst>
            <a:lin ang="5400000" scaled="1"/>
            <a:tileRect/>
          </a:gradFill>
          <a:ln w="3175">
            <a:solidFill>
              <a:schemeClr val="bg1">
                <a:lumMod val="75000"/>
                <a:alpha val="35000"/>
              </a:schemeClr>
            </a:solidFill>
          </a:ln>
          <a:effectLst>
            <a:outerShdw blurRad="508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836687" y="120980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目的意义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36687" y="17858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发展情况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80727" y="669925"/>
            <a:ext cx="982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 录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56176" y="47114"/>
            <a:ext cx="2952328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00" dirty="0">
                <a:solidFill>
                  <a:schemeClr val="bg1"/>
                </a:solidFill>
                <a:latin typeface="+mn-ea"/>
                <a:ea typeface="+mn-ea"/>
              </a:rPr>
              <a:t>2022</a:t>
            </a:r>
            <a:r>
              <a:rPr lang="zh-CN" altLang="en-US" sz="1300" dirty="0">
                <a:solidFill>
                  <a:schemeClr val="bg1"/>
                </a:solidFill>
                <a:latin typeface="+mn-ea"/>
                <a:ea typeface="+mn-ea"/>
              </a:rPr>
              <a:t>届毕业设计（论文）开题答辩</a:t>
            </a:r>
            <a:endParaRPr lang="zh-CN" altLang="en-US" sz="1300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836545" y="2362200"/>
            <a:ext cx="27095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进度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安排</a:t>
            </a:r>
            <a:endParaRPr lang="zh-CN" altLang="en-US"/>
          </a:p>
        </p:txBody>
      </p: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56176" y="47114"/>
            <a:ext cx="2952328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00" dirty="0">
                <a:solidFill>
                  <a:schemeClr val="bg1"/>
                </a:solidFill>
                <a:latin typeface="+mn-ea"/>
                <a:ea typeface="+mn-ea"/>
              </a:rPr>
              <a:t>2022</a:t>
            </a:r>
            <a:r>
              <a:rPr lang="zh-CN" altLang="en-US" sz="1300" dirty="0">
                <a:solidFill>
                  <a:schemeClr val="bg1"/>
                </a:solidFill>
                <a:latin typeface="+mn-ea"/>
                <a:ea typeface="+mn-ea"/>
              </a:rPr>
              <a:t>届毕业设计（论文）开题答辩</a:t>
            </a:r>
            <a:endParaRPr lang="zh-CN" altLang="en-US" sz="1300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2375756" y="1170441"/>
            <a:ext cx="4392488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spcAft>
                <a:spcPct val="40000"/>
              </a:spcAft>
              <a:buClr>
                <a:srgbClr val="292929"/>
              </a:buClr>
              <a:defRPr/>
            </a:pPr>
            <a:r>
              <a:rPr lang="zh-CN" altLang="en-US" sz="4800" b="1" noProof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致 谢</a:t>
            </a:r>
            <a:endParaRPr lang="de-DE" altLang="zh-CN" sz="4800" b="1" noProof="1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56176" y="47114"/>
            <a:ext cx="2952328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00" dirty="0">
                <a:solidFill>
                  <a:schemeClr val="bg1"/>
                </a:solidFill>
                <a:latin typeface="+mn-ea"/>
                <a:ea typeface="+mn-ea"/>
              </a:rPr>
              <a:t>2022</a:t>
            </a:r>
            <a:r>
              <a:rPr lang="zh-CN" altLang="en-US" sz="1300" dirty="0">
                <a:solidFill>
                  <a:schemeClr val="bg1"/>
                </a:solidFill>
                <a:latin typeface="+mn-ea"/>
                <a:ea typeface="+mn-ea"/>
              </a:rPr>
              <a:t>届毕业设计（论文）开题答辩</a:t>
            </a:r>
            <a:endParaRPr lang="zh-CN" altLang="en-US" sz="1300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 spd="slow">
    <p:wipe/>
  </p:transition>
</p:sld>
</file>

<file path=ppt/tags/tag1.xml><?xml version="1.0" encoding="utf-8"?>
<p:tagLst xmlns:p="http://schemas.openxmlformats.org/presentationml/2006/main">
  <p:tag name="ISPRING_RESOURCE_PATHS_HASH_2" val="ed535076df9b3f9de0c4d3e5f85e13307d17b891"/>
  <p:tag name="ARTICULATE_PROJECT_OPEN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648&quot;/&gt;&lt;/object&gt;&lt;object type=&quot;3&quot; unique_id=&quot;10005&quot;&gt;&lt;property id=&quot;20148&quot; value=&quot;5&quot;/&gt;&lt;property id=&quot;20300&quot; value=&quot;Slide 2&quot;/&gt;&lt;property id=&quot;20307&quot; value=&quot;649&quot;/&gt;&lt;/object&gt;&lt;object type=&quot;3&quot; unique_id=&quot;10006&quot;&gt;&lt;property id=&quot;20148&quot; value=&quot;5&quot;/&gt;&lt;property id=&quot;20300&quot; value=&quot;Slide 3&quot;/&gt;&lt;property id=&quot;20307&quot; value=&quot;650&quot;/&gt;&lt;/object&gt;&lt;object type=&quot;3&quot; unique_id=&quot;10007&quot;&gt;&lt;property id=&quot;20148&quot; value=&quot;5&quot;/&gt;&lt;property id=&quot;20300&quot; value=&quot;Slide 4&quot;/&gt;&lt;property id=&quot;20307&quot; value=&quot;651&quot;/&gt;&lt;/object&gt;&lt;object type=&quot;3&quot; unique_id=&quot;10008&quot;&gt;&lt;property id=&quot;20148&quot; value=&quot;5&quot;/&gt;&lt;property id=&quot;20300&quot; value=&quot;Slide 5&quot;/&gt;&lt;property id=&quot;20307&quot; value=&quot;654&quot;/&gt;&lt;/object&gt;&lt;object type=&quot;3&quot; unique_id=&quot;10009&quot;&gt;&lt;property id=&quot;20148&quot; value=&quot;5&quot;/&gt;&lt;property id=&quot;20300&quot; value=&quot;Slide 6&quot;/&gt;&lt;property id=&quot;20307&quot; value=&quot;656&quot;/&gt;&lt;/object&gt;&lt;object type=&quot;3&quot; unique_id=&quot;10010&quot;&gt;&lt;property id=&quot;20148&quot; value=&quot;5&quot;/&gt;&lt;property id=&quot;20300&quot; value=&quot;Slide 7&quot;/&gt;&lt;property id=&quot;20307&quot; value=&quot;657&quot;/&gt;&lt;/object&gt;&lt;object type=&quot;3&quot; unique_id=&quot;10011&quot;&gt;&lt;property id=&quot;20148&quot; value=&quot;5&quot;/&gt;&lt;property id=&quot;20300&quot; value=&quot;Slide 8&quot;/&gt;&lt;property id=&quot;20307&quot; value=&quot;659&quot;/&gt;&lt;/object&gt;&lt;object type=&quot;3&quot; unique_id=&quot;10012&quot;&gt;&lt;property id=&quot;20148&quot; value=&quot;5&quot;/&gt;&lt;property id=&quot;20300&quot; value=&quot;Slide 9&quot;/&gt;&lt;property id=&quot;20307&quot; value=&quot;662&quot;/&gt;&lt;/object&gt;&lt;object type=&quot;3&quot; unique_id=&quot;10013&quot;&gt;&lt;property id=&quot;20148&quot; value=&quot;5&quot;/&gt;&lt;property id=&quot;20300&quot; value=&quot;Slide 10&quot;/&gt;&lt;property id=&quot;20307&quot; value=&quot;661&quot;/&gt;&lt;/object&gt;&lt;object type=&quot;3&quot; unique_id=&quot;10014&quot;&gt;&lt;property id=&quot;20148&quot; value=&quot;5&quot;/&gt;&lt;property id=&quot;20300&quot; value=&quot;Slide 11&quot;/&gt;&lt;property id=&quot;20307&quot; value=&quot;660&quot;/&gt;&lt;/object&gt;&lt;object type=&quot;3&quot; unique_id=&quot;10015&quot;&gt;&lt;property id=&quot;20148&quot; value=&quot;5&quot;/&gt;&lt;property id=&quot;20300&quot; value=&quot;Slide 12&quot;/&gt;&lt;property id=&quot;20307&quot; value=&quot;65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我的字体设置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WPS 演示</Application>
  <PresentationFormat>全屏显示(16:9)</PresentationFormat>
  <Paragraphs>30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Calibri</vt:lpstr>
      <vt:lpstr>黑体</vt:lpstr>
      <vt:lpstr>Broadway</vt:lpstr>
      <vt:lpstr>Adobe Myungjo Std M</vt:lpstr>
      <vt:lpstr>Yu Gothic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>126PPT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baihao</dc:creator>
  <cp:lastModifiedBy>123</cp:lastModifiedBy>
  <cp:revision>774</cp:revision>
  <dcterms:created xsi:type="dcterms:W3CDTF">2012-04-03T10:05:00Z</dcterms:created>
  <dcterms:modified xsi:type="dcterms:W3CDTF">2022-03-04T00:55:59Z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332D68698E3A45D28FDD7C1D30C6A9C1</vt:lpwstr>
  </property>
</Properties>
</file>