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4" r:id="rId2"/>
  </p:sldMasterIdLst>
  <p:notesMasterIdLst>
    <p:notesMasterId r:id="rId7"/>
  </p:notesMasterIdLst>
  <p:sldIdLst>
    <p:sldId id="648" r:id="rId3"/>
    <p:sldId id="649" r:id="rId4"/>
    <p:sldId id="656" r:id="rId5"/>
    <p:sldId id="655" r:id="rId6"/>
  </p:sldIdLst>
  <p:sldSz cx="9144000" cy="5143500" type="screen16x9"/>
  <p:notesSz cx="6858000" cy="9144000"/>
  <p:embeddedFontLst>
    <p:embeddedFont>
      <p:font typeface="Broadway" panose="040409050800020205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黑体" panose="02010609060101010101" pitchFamily="49" charset="-122"/>
      <p:regular r:id="rId13"/>
    </p:embeddedFont>
    <p:embeddedFont>
      <p:font typeface="微软雅黑" panose="020B0503020204020204" pitchFamily="34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5801F"/>
    <a:srgbClr val="B70005"/>
    <a:srgbClr val="F79443"/>
    <a:srgbClr val="F79F57"/>
    <a:srgbClr val="F8A662"/>
    <a:srgbClr val="000000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5" d="100"/>
          <a:sy n="145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22EEACF5-38E4-43F3-AD6C-152E0E6F0F65}" type="datetimeFigureOut">
              <a:rPr lang="zh-CN" altLang="en-US"/>
              <a:pPr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7876F83F-2351-41D3-B516-F828B9F065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3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57949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A0ED-0AF9-4AC5-A73A-325DEDFB69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A7ED-603E-479C-99D7-9FAB64A3AEC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18436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BDF9-0E7C-4DDD-9CA6-B9DAADB5AE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B541-7A52-4020-9C8F-F667A4DBE8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7505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4752-1F54-442C-92E6-8099B68264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6847-6FA0-48C1-AD0B-7ABAA0A4A03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2373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0B2F-2B0B-4A7B-85AE-54601A98DC8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499F-C248-466D-8062-66461D45223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5077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119A-8C71-42DA-AA22-70DAD461BE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4CF6-308E-45E8-87D5-55EC3E0F41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6117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AFD3-2CF2-4F72-8354-2573B94A853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0F2-6578-40F0-98A2-BC881043654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4417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EBCE-271E-41A9-A76C-64069E5EA5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2D1A-8E72-4FA0-AD9B-5CA991AA7D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8306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EE5C-38EA-4436-9257-8539B22AF9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1A43-EF04-47A5-B682-F3763233DF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745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D651-6CB2-4593-9622-FE6BFAEAD2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8612-0061-4960-B106-947DDEB288A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4386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51EA-7F59-42F6-B582-17BE511931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B75-28E2-42C9-95ED-98EB571A32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9951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8371-E63D-47B2-AEF1-07449F63437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1438-10E0-4497-A788-941CBA108A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8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54769"/>
            <a:ext cx="719137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35781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69119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 descr="字体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16682"/>
            <a:ext cx="168275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0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695825"/>
            <a:ext cx="600868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1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732735"/>
            <a:ext cx="6008687" cy="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84633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8A3A-2357-4966-A6AE-CA2EDBAAE7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15064" y="4767263"/>
            <a:ext cx="2471737" cy="273844"/>
          </a:xfrm>
        </p:spPr>
        <p:txBody>
          <a:bodyPr/>
          <a:lstStyle>
            <a:lvl1pPr>
              <a:defRPr sz="1400" i="1"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F0A5E6-790B-4C90-98B2-4879102FCD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8271D-F4AA-4228-980E-B9249F53CF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3809191" y="206769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5776" y="2859782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3112" y="720386"/>
            <a:ext cx="342088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届毕业设计（论文）中期答辩</a:t>
            </a:r>
          </a:p>
        </p:txBody>
      </p:sp>
    </p:spTree>
    <p:extLst>
      <p:ext uri="{BB962C8B-B14F-4D97-AF65-F5344CB8AC3E}">
        <p14:creationId xmlns:p14="http://schemas.microsoft.com/office/powerpoint/2010/main" val="1433979958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届毕业设计（论文）中期答辩</a:t>
            </a:r>
          </a:p>
        </p:txBody>
      </p:sp>
    </p:spTree>
    <p:extLst>
      <p:ext uri="{BB962C8B-B14F-4D97-AF65-F5344CB8AC3E}">
        <p14:creationId xmlns:p14="http://schemas.microsoft.com/office/powerpoint/2010/main" val="36077776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答辩</a:t>
            </a:r>
          </a:p>
        </p:txBody>
      </p:sp>
    </p:spTree>
    <p:extLst>
      <p:ext uri="{BB962C8B-B14F-4D97-AF65-F5344CB8AC3E}">
        <p14:creationId xmlns:p14="http://schemas.microsoft.com/office/powerpoint/2010/main" val="23573778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答辩</a:t>
            </a:r>
          </a:p>
        </p:txBody>
      </p:sp>
    </p:spTree>
    <p:extLst>
      <p:ext uri="{BB962C8B-B14F-4D97-AF65-F5344CB8AC3E}">
        <p14:creationId xmlns:p14="http://schemas.microsoft.com/office/powerpoint/2010/main" val="419336463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600" dirty="0" smtClean="0">
            <a:latin typeface="华文楷体" pitchFamily="2" charset="-122"/>
            <a:ea typeface="华文楷体" pitchFamily="2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9773</TotalTime>
  <Words>52</Words>
  <Application>Microsoft Office PowerPoint</Application>
  <PresentationFormat>全屏显示(16:9)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黑体</vt:lpstr>
      <vt:lpstr>Broadway</vt:lpstr>
      <vt:lpstr>Arial</vt:lpstr>
      <vt:lpstr>微软雅黑</vt:lpstr>
      <vt:lpstr>Calibri</vt:lpstr>
      <vt:lpstr>宋体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薛 豪</cp:lastModifiedBy>
  <cp:revision>771</cp:revision>
  <dcterms:created xsi:type="dcterms:W3CDTF">2012-04-03T10:05:48Z</dcterms:created>
  <dcterms:modified xsi:type="dcterms:W3CDTF">2019-10-14T10:42:52Z</dcterms:modified>
</cp:coreProperties>
</file>